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3"/>
  </p:notesMasterIdLst>
  <p:handoutMasterIdLst>
    <p:handoutMasterId r:id="rId64"/>
  </p:handoutMasterIdLst>
  <p:sldIdLst>
    <p:sldId id="358" r:id="rId5"/>
    <p:sldId id="340" r:id="rId6"/>
    <p:sldId id="342" r:id="rId7"/>
    <p:sldId id="343" r:id="rId8"/>
    <p:sldId id="267" r:id="rId9"/>
    <p:sldId id="269" r:id="rId10"/>
    <p:sldId id="256" r:id="rId11"/>
    <p:sldId id="341" r:id="rId12"/>
    <p:sldId id="285" r:id="rId13"/>
    <p:sldId id="265" r:id="rId14"/>
    <p:sldId id="259" r:id="rId15"/>
    <p:sldId id="272" r:id="rId16"/>
    <p:sldId id="351" r:id="rId17"/>
    <p:sldId id="324" r:id="rId18"/>
    <p:sldId id="356" r:id="rId19"/>
    <p:sldId id="287" r:id="rId20"/>
    <p:sldId id="357" r:id="rId21"/>
    <p:sldId id="279" r:id="rId22"/>
    <p:sldId id="289" r:id="rId23"/>
    <p:sldId id="290" r:id="rId24"/>
    <p:sldId id="284" r:id="rId25"/>
    <p:sldId id="352" r:id="rId26"/>
    <p:sldId id="326" r:id="rId27"/>
    <p:sldId id="354" r:id="rId28"/>
    <p:sldId id="295" r:id="rId29"/>
    <p:sldId id="275" r:id="rId30"/>
    <p:sldId id="296" r:id="rId31"/>
    <p:sldId id="344" r:id="rId32"/>
    <p:sldId id="297" r:id="rId33"/>
    <p:sldId id="298" r:id="rId34"/>
    <p:sldId id="299" r:id="rId35"/>
    <p:sldId id="345" r:id="rId36"/>
    <p:sldId id="346" r:id="rId37"/>
    <p:sldId id="300" r:id="rId38"/>
    <p:sldId id="301" r:id="rId39"/>
    <p:sldId id="302" r:id="rId40"/>
    <p:sldId id="347" r:id="rId41"/>
    <p:sldId id="348" r:id="rId42"/>
    <p:sldId id="304" r:id="rId43"/>
    <p:sldId id="305" r:id="rId44"/>
    <p:sldId id="306" r:id="rId45"/>
    <p:sldId id="307" r:id="rId46"/>
    <p:sldId id="308" r:id="rId47"/>
    <p:sldId id="309" r:id="rId48"/>
    <p:sldId id="310" r:id="rId49"/>
    <p:sldId id="330" r:id="rId50"/>
    <p:sldId id="313" r:id="rId51"/>
    <p:sldId id="333" r:id="rId52"/>
    <p:sldId id="317" r:id="rId53"/>
    <p:sldId id="349" r:id="rId54"/>
    <p:sldId id="318" r:id="rId55"/>
    <p:sldId id="353" r:id="rId56"/>
    <p:sldId id="319" r:id="rId57"/>
    <p:sldId id="355" r:id="rId58"/>
    <p:sldId id="338" r:id="rId59"/>
    <p:sldId id="336" r:id="rId60"/>
    <p:sldId id="261" r:id="rId61"/>
    <p:sldId id="260" r:id="rId62"/>
  </p:sldIdLst>
  <p:sldSz cx="9144000" cy="6858000" type="screen4x3"/>
  <p:notesSz cx="6858000" cy="9144000"/>
  <p:custDataLst>
    <p:tags r:id="rId65"/>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alsne, Jodie" initials="HJ"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A2C6DE"/>
    <a:srgbClr val="003366"/>
    <a:srgbClr val="FF3300"/>
    <a:srgbClr val="CCECFF"/>
    <a:srgbClr val="E7F6FF"/>
    <a:srgbClr val="E1F4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64" autoAdjust="0"/>
    <p:restoredTop sz="93545" autoAdjust="0"/>
  </p:normalViewPr>
  <p:slideViewPr>
    <p:cSldViewPr>
      <p:cViewPr>
        <p:scale>
          <a:sx n="62" d="100"/>
          <a:sy n="62" d="100"/>
        </p:scale>
        <p:origin x="-1046" y="-29"/>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68"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handoutMaster" Target="handoutMasters/handoutMaster1.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CB5F46-F8B9-4825-B003-F189ABBD3942}" type="doc">
      <dgm:prSet loTypeId="urn:microsoft.com/office/officeart/2005/8/layout/cycle5" loCatId="cycle" qsTypeId="urn:microsoft.com/office/officeart/2005/8/quickstyle/simple4" qsCatId="simple" csTypeId="urn:microsoft.com/office/officeart/2005/8/colors/accent1_2" csCatId="accent1" phldr="1"/>
      <dgm:spPr/>
    </dgm:pt>
    <dgm:pt modelId="{CD05C376-A1C7-4F95-8471-169ED02FB7E1}">
      <dgm:prSet phldrT="[Text]" custT="1"/>
      <dgm:spPr>
        <a:xfrm>
          <a:off x="2459407" y="182134"/>
          <a:ext cx="1792119" cy="768050"/>
        </a:xfrm>
      </dgm:spPr>
      <dgm:t>
        <a:bodyPr/>
        <a:lstStyle/>
        <a:p>
          <a:r>
            <a:rPr lang="en-US" sz="1600" dirty="0">
              <a:latin typeface="Arial" charset="0"/>
              <a:ea typeface="Arial" charset="0"/>
              <a:cs typeface="Arial" charset="0"/>
            </a:rPr>
            <a:t>Planning and Preparedness</a:t>
          </a:r>
        </a:p>
      </dgm:t>
    </dgm:pt>
    <dgm:pt modelId="{FAA3BFD8-58B3-41AE-ACB9-6BFF9E23658B}" type="parTrans" cxnId="{65DC9791-950D-4F8A-AFA2-9F06A20EB13C}">
      <dgm:prSet/>
      <dgm:spPr/>
      <dgm:t>
        <a:bodyPr/>
        <a:lstStyle/>
        <a:p>
          <a:endParaRPr lang="en-US" sz="1600">
            <a:latin typeface="Arial" charset="0"/>
            <a:ea typeface="Arial" charset="0"/>
            <a:cs typeface="Arial" charset="0"/>
          </a:endParaRPr>
        </a:p>
      </dgm:t>
    </dgm:pt>
    <dgm:pt modelId="{85AE9EE8-840B-45CC-A597-ABDB34E9AA9C}" type="sibTrans" cxnId="{65DC9791-950D-4F8A-AFA2-9F06A20EB13C}">
      <dgm:prSet/>
      <dgm:spPr>
        <a:xfrm>
          <a:off x="2387122" y="890543"/>
          <a:ext cx="3453809" cy="3453809"/>
        </a:xfrm>
        <a:ln w="38100">
          <a:solidFill>
            <a:schemeClr val="accent1"/>
          </a:solidFill>
        </a:ln>
      </dgm:spPr>
      <dgm:t>
        <a:bodyPr/>
        <a:lstStyle/>
        <a:p>
          <a:endParaRPr lang="en-US" sz="1600">
            <a:latin typeface="Arial" charset="0"/>
            <a:ea typeface="Arial" charset="0"/>
            <a:cs typeface="Arial" charset="0"/>
          </a:endParaRPr>
        </a:p>
      </dgm:t>
    </dgm:pt>
    <dgm:pt modelId="{75524CE4-C958-47D8-8358-4D0C897E2B0E}">
      <dgm:prSet phldrT="[Text]" custT="1"/>
      <dgm:spPr>
        <a:xfrm>
          <a:off x="4293175" y="1150562"/>
          <a:ext cx="1792119" cy="768050"/>
        </a:xfrm>
      </dgm:spPr>
      <dgm:t>
        <a:bodyPr/>
        <a:lstStyle/>
        <a:p>
          <a:r>
            <a:rPr lang="en-US" sz="1600" dirty="0">
              <a:latin typeface="Arial" charset="0"/>
              <a:ea typeface="Arial" charset="0"/>
              <a:cs typeface="Arial" charset="0"/>
            </a:rPr>
            <a:t>Planning the Sheltering Operation</a:t>
          </a:r>
        </a:p>
      </dgm:t>
    </dgm:pt>
    <dgm:pt modelId="{452982F2-D6EB-4E71-8843-E0A2E0835278}" type="parTrans" cxnId="{998A20B8-359C-4D0D-9080-DDB5D36AC21A}">
      <dgm:prSet/>
      <dgm:spPr/>
      <dgm:t>
        <a:bodyPr/>
        <a:lstStyle/>
        <a:p>
          <a:endParaRPr lang="en-US" sz="1600">
            <a:latin typeface="Arial" charset="0"/>
            <a:ea typeface="Arial" charset="0"/>
            <a:cs typeface="Arial" charset="0"/>
          </a:endParaRPr>
        </a:p>
      </dgm:t>
    </dgm:pt>
    <dgm:pt modelId="{1BAED392-E54D-473D-B53C-8ACD2924994E}" type="sibTrans" cxnId="{998A20B8-359C-4D0D-9080-DDB5D36AC21A}">
      <dgm:prSet/>
      <dgm:spPr>
        <a:xfrm>
          <a:off x="1851830" y="556373"/>
          <a:ext cx="3453809" cy="3453809"/>
        </a:xfrm>
        <a:ln w="38100">
          <a:solidFill>
            <a:schemeClr val="accent1"/>
          </a:solidFill>
        </a:ln>
      </dgm:spPr>
      <dgm:t>
        <a:bodyPr/>
        <a:lstStyle/>
        <a:p>
          <a:endParaRPr lang="en-US" sz="1600">
            <a:latin typeface="Arial" charset="0"/>
            <a:ea typeface="Arial" charset="0"/>
            <a:cs typeface="Arial" charset="0"/>
          </a:endParaRPr>
        </a:p>
      </dgm:t>
    </dgm:pt>
    <dgm:pt modelId="{1BB0C76D-98D3-4890-AD40-1449DC61F6B4}">
      <dgm:prSet phldrT="[Text]" custT="1"/>
      <dgm:spPr>
        <a:xfrm>
          <a:off x="4261888" y="2428682"/>
          <a:ext cx="1877460" cy="768050"/>
        </a:xfrm>
      </dgm:spPr>
      <dgm:t>
        <a:bodyPr/>
        <a:lstStyle/>
        <a:p>
          <a:r>
            <a:rPr lang="en-US" sz="1600" dirty="0">
              <a:latin typeface="Arial" charset="0"/>
              <a:ea typeface="Arial" charset="0"/>
              <a:cs typeface="Arial" charset="0"/>
            </a:rPr>
            <a:t>Resourcing the Shelter</a:t>
          </a:r>
        </a:p>
      </dgm:t>
    </dgm:pt>
    <dgm:pt modelId="{CFE38699-3AEF-450E-9ED6-A4AE49278559}" type="parTrans" cxnId="{F65CB6DE-723B-454D-8EEC-00979583A039}">
      <dgm:prSet/>
      <dgm:spPr/>
      <dgm:t>
        <a:bodyPr/>
        <a:lstStyle/>
        <a:p>
          <a:endParaRPr lang="en-US" sz="1600">
            <a:latin typeface="Arial" charset="0"/>
            <a:ea typeface="Arial" charset="0"/>
            <a:cs typeface="Arial" charset="0"/>
          </a:endParaRPr>
        </a:p>
      </dgm:t>
    </dgm:pt>
    <dgm:pt modelId="{DCA9606A-F5D7-49D2-9390-77DA13C05F33}" type="sibTrans" cxnId="{F65CB6DE-723B-454D-8EEC-00979583A039}">
      <dgm:prSet/>
      <dgm:spPr>
        <a:xfrm>
          <a:off x="2239394" y="95960"/>
          <a:ext cx="3453809" cy="3453809"/>
        </a:xfrm>
        <a:ln w="38100">
          <a:solidFill>
            <a:schemeClr val="accent1"/>
          </a:solidFill>
        </a:ln>
      </dgm:spPr>
      <dgm:t>
        <a:bodyPr/>
        <a:lstStyle/>
        <a:p>
          <a:endParaRPr lang="en-US" sz="1600">
            <a:latin typeface="Arial" charset="0"/>
            <a:ea typeface="Arial" charset="0"/>
            <a:cs typeface="Arial" charset="0"/>
          </a:endParaRPr>
        </a:p>
      </dgm:t>
    </dgm:pt>
    <dgm:pt modelId="{96F5471B-09AC-4831-8F6E-63A21157E143}">
      <dgm:prSet phldrT="[Text]" custT="1"/>
      <dgm:spPr>
        <a:xfrm>
          <a:off x="2589022" y="3508040"/>
          <a:ext cx="1792119" cy="682712"/>
        </a:xfrm>
      </dgm:spPr>
      <dgm:t>
        <a:bodyPr/>
        <a:lstStyle/>
        <a:p>
          <a:r>
            <a:rPr lang="en-US" sz="1600" dirty="0">
              <a:latin typeface="Arial" charset="0"/>
              <a:ea typeface="Arial" charset="0"/>
              <a:cs typeface="Arial" charset="0"/>
            </a:rPr>
            <a:t>Opening the Shelter  </a:t>
          </a:r>
        </a:p>
      </dgm:t>
    </dgm:pt>
    <dgm:pt modelId="{40861475-75F4-470A-8CA1-6A26106A721C}" type="parTrans" cxnId="{62103B96-24E2-49A8-B2C1-2E6D02E02A12}">
      <dgm:prSet/>
      <dgm:spPr/>
      <dgm:t>
        <a:bodyPr/>
        <a:lstStyle/>
        <a:p>
          <a:endParaRPr lang="en-US" sz="1600">
            <a:latin typeface="Arial" charset="0"/>
            <a:ea typeface="Arial" charset="0"/>
            <a:cs typeface="Arial" charset="0"/>
          </a:endParaRPr>
        </a:p>
      </dgm:t>
    </dgm:pt>
    <dgm:pt modelId="{233ED1B1-AAE6-4EC9-9E81-EBDEF8E186A4}" type="sibTrans" cxnId="{62103B96-24E2-49A8-B2C1-2E6D02E02A12}">
      <dgm:prSet/>
      <dgm:spPr>
        <a:xfrm>
          <a:off x="1530175" y="391979"/>
          <a:ext cx="3453809" cy="3453809"/>
        </a:xfrm>
        <a:ln w="38100">
          <a:solidFill>
            <a:schemeClr val="accent1"/>
          </a:solidFill>
        </a:ln>
      </dgm:spPr>
      <dgm:t>
        <a:bodyPr/>
        <a:lstStyle/>
        <a:p>
          <a:endParaRPr lang="en-US" sz="1600">
            <a:latin typeface="Arial" charset="0"/>
            <a:ea typeface="Arial" charset="0"/>
            <a:cs typeface="Arial" charset="0"/>
          </a:endParaRPr>
        </a:p>
      </dgm:t>
    </dgm:pt>
    <dgm:pt modelId="{A49EDAC1-0360-41E3-AC9E-1E1E3E2EFE1C}">
      <dgm:prSet phldrT="[Text]" custT="1"/>
      <dgm:spPr>
        <a:xfrm>
          <a:off x="784354" y="2428684"/>
          <a:ext cx="1792119" cy="768050"/>
        </a:xfrm>
      </dgm:spPr>
      <dgm:t>
        <a:bodyPr/>
        <a:lstStyle/>
        <a:p>
          <a:r>
            <a:rPr lang="en-US" sz="1600" dirty="0">
              <a:latin typeface="Arial" charset="0"/>
              <a:ea typeface="Arial" charset="0"/>
              <a:cs typeface="Arial" charset="0"/>
            </a:rPr>
            <a:t>Operating the Shelter</a:t>
          </a:r>
        </a:p>
      </dgm:t>
    </dgm:pt>
    <dgm:pt modelId="{4B7B9CDF-4E61-47D7-A122-7F719A295A72}" type="parTrans" cxnId="{644907CF-AA1B-4EB5-B778-311357CC721D}">
      <dgm:prSet/>
      <dgm:spPr/>
      <dgm:t>
        <a:bodyPr/>
        <a:lstStyle/>
        <a:p>
          <a:endParaRPr lang="en-US" sz="1600">
            <a:latin typeface="Arial" charset="0"/>
            <a:ea typeface="Arial" charset="0"/>
            <a:cs typeface="Arial" charset="0"/>
          </a:endParaRPr>
        </a:p>
      </dgm:t>
    </dgm:pt>
    <dgm:pt modelId="{923A0905-F2AC-401A-8F66-8B9DE4DBD45E}" type="sibTrans" cxnId="{644907CF-AA1B-4EB5-B778-311357CC721D}">
      <dgm:prSet/>
      <dgm:spPr>
        <a:xfrm>
          <a:off x="1546438" y="451934"/>
          <a:ext cx="3453809" cy="3453809"/>
        </a:xfrm>
        <a:ln w="38100">
          <a:solidFill>
            <a:schemeClr val="accent1"/>
          </a:solidFill>
        </a:ln>
      </dgm:spPr>
      <dgm:t>
        <a:bodyPr/>
        <a:lstStyle/>
        <a:p>
          <a:endParaRPr lang="en-US" sz="1600">
            <a:latin typeface="Arial" charset="0"/>
            <a:ea typeface="Arial" charset="0"/>
            <a:cs typeface="Arial" charset="0"/>
          </a:endParaRPr>
        </a:p>
      </dgm:t>
    </dgm:pt>
    <dgm:pt modelId="{7D1D2B99-8B09-46BE-B9C1-20633310D2B1}">
      <dgm:prSet phldrT="[Text]" custT="1"/>
      <dgm:spPr>
        <a:xfrm>
          <a:off x="759158" y="1150561"/>
          <a:ext cx="1792119" cy="768050"/>
        </a:xfrm>
      </dgm:spPr>
      <dgm:t>
        <a:bodyPr/>
        <a:lstStyle/>
        <a:p>
          <a:r>
            <a:rPr lang="en-US" sz="1600" dirty="0">
              <a:latin typeface="Arial" charset="0"/>
              <a:ea typeface="Arial" charset="0"/>
              <a:cs typeface="Arial" charset="0"/>
            </a:rPr>
            <a:t>Closing the Shelter</a:t>
          </a:r>
        </a:p>
      </dgm:t>
    </dgm:pt>
    <dgm:pt modelId="{43686FDC-B144-47E0-BF27-D290E4458F3A}" type="parTrans" cxnId="{C158FE42-D305-45C0-9464-AF39D975F396}">
      <dgm:prSet/>
      <dgm:spPr/>
      <dgm:t>
        <a:bodyPr/>
        <a:lstStyle/>
        <a:p>
          <a:endParaRPr lang="en-US" sz="1600">
            <a:latin typeface="Arial" charset="0"/>
            <a:ea typeface="Arial" charset="0"/>
            <a:cs typeface="Arial" charset="0"/>
          </a:endParaRPr>
        </a:p>
      </dgm:t>
    </dgm:pt>
    <dgm:pt modelId="{9EB13612-B595-418B-88C7-2F79F7D7B3A7}" type="sibTrans" cxnId="{C158FE42-D305-45C0-9464-AF39D975F396}">
      <dgm:prSet/>
      <dgm:spPr>
        <a:xfrm>
          <a:off x="1253400" y="727598"/>
          <a:ext cx="3453809" cy="3453809"/>
        </a:xfrm>
        <a:ln w="38100">
          <a:solidFill>
            <a:schemeClr val="accent1"/>
          </a:solidFill>
        </a:ln>
      </dgm:spPr>
      <dgm:t>
        <a:bodyPr/>
        <a:lstStyle/>
        <a:p>
          <a:endParaRPr lang="en-US" sz="1600">
            <a:latin typeface="Arial" charset="0"/>
            <a:ea typeface="Arial" charset="0"/>
            <a:cs typeface="Arial" charset="0"/>
          </a:endParaRPr>
        </a:p>
      </dgm:t>
    </dgm:pt>
    <dgm:pt modelId="{4519FEDE-07E9-42E9-8A0E-27C4ED58454E}" type="pres">
      <dgm:prSet presAssocID="{CBCB5F46-F8B9-4825-B003-F189ABBD3942}" presName="cycle" presStyleCnt="0">
        <dgm:presLayoutVars>
          <dgm:dir/>
          <dgm:resizeHandles val="exact"/>
        </dgm:presLayoutVars>
      </dgm:prSet>
      <dgm:spPr/>
    </dgm:pt>
    <dgm:pt modelId="{8B1C1E4F-BCFF-4C81-9DC1-B2D8C5C8A9AB}" type="pres">
      <dgm:prSet presAssocID="{CD05C376-A1C7-4F95-8471-169ED02FB7E1}" presName="node" presStyleLbl="node1" presStyleIdx="0" presStyleCnt="6" custScaleX="128984" custRadScaleRad="94083">
        <dgm:presLayoutVars>
          <dgm:bulletEnabled val="1"/>
        </dgm:presLayoutVars>
      </dgm:prSet>
      <dgm:spPr/>
      <dgm:t>
        <a:bodyPr/>
        <a:lstStyle/>
        <a:p>
          <a:endParaRPr lang="en-US"/>
        </a:p>
      </dgm:t>
    </dgm:pt>
    <dgm:pt modelId="{E2095A23-0A22-4722-8A82-6922421DB1C0}" type="pres">
      <dgm:prSet presAssocID="{CD05C376-A1C7-4F95-8471-169ED02FB7E1}" presName="spNode" presStyleCnt="0"/>
      <dgm:spPr/>
    </dgm:pt>
    <dgm:pt modelId="{81A4EB61-9B79-4BF0-AF75-D361159A32D4}" type="pres">
      <dgm:prSet presAssocID="{85AE9EE8-840B-45CC-A597-ABDB34E9AA9C}" presName="sibTrans" presStyleLbl="sibTrans1D1" presStyleIdx="0" presStyleCnt="6"/>
      <dgm:spPr/>
      <dgm:t>
        <a:bodyPr/>
        <a:lstStyle/>
        <a:p>
          <a:endParaRPr lang="en-US"/>
        </a:p>
      </dgm:t>
    </dgm:pt>
    <dgm:pt modelId="{8EEC5604-DDDD-4C24-B9A4-DF14613D3A51}" type="pres">
      <dgm:prSet presAssocID="{75524CE4-C958-47D8-8358-4D0C897E2B0E}" presName="node" presStyleLbl="node1" presStyleIdx="1" presStyleCnt="6" custScaleX="128984" custRadScaleRad="95560" custRadScaleInc="24968">
        <dgm:presLayoutVars>
          <dgm:bulletEnabled val="1"/>
        </dgm:presLayoutVars>
      </dgm:prSet>
      <dgm:spPr/>
      <dgm:t>
        <a:bodyPr/>
        <a:lstStyle/>
        <a:p>
          <a:endParaRPr lang="en-US"/>
        </a:p>
      </dgm:t>
    </dgm:pt>
    <dgm:pt modelId="{E6C2C156-B08C-4280-BE77-92A5A50F9D62}" type="pres">
      <dgm:prSet presAssocID="{75524CE4-C958-47D8-8358-4D0C897E2B0E}" presName="spNode" presStyleCnt="0"/>
      <dgm:spPr/>
    </dgm:pt>
    <dgm:pt modelId="{8682C048-8F23-4E7B-8CAD-453754B29FE6}" type="pres">
      <dgm:prSet presAssocID="{1BAED392-E54D-473D-B53C-8ACD2924994E}" presName="sibTrans" presStyleLbl="sibTrans1D1" presStyleIdx="1" presStyleCnt="6"/>
      <dgm:spPr/>
      <dgm:t>
        <a:bodyPr/>
        <a:lstStyle/>
        <a:p>
          <a:endParaRPr lang="en-US"/>
        </a:p>
      </dgm:t>
    </dgm:pt>
    <dgm:pt modelId="{9A798377-BE3F-4D38-9CA6-C07823062B5C}" type="pres">
      <dgm:prSet presAssocID="{1BB0C76D-98D3-4890-AD40-1449DC61F6B4}" presName="node" presStyleLbl="node1" presStyleIdx="2" presStyleCnt="6" custScaleX="128984" custRadScaleRad="96195" custRadScaleInc="-24362">
        <dgm:presLayoutVars>
          <dgm:bulletEnabled val="1"/>
        </dgm:presLayoutVars>
      </dgm:prSet>
      <dgm:spPr/>
      <dgm:t>
        <a:bodyPr/>
        <a:lstStyle/>
        <a:p>
          <a:endParaRPr lang="en-US"/>
        </a:p>
      </dgm:t>
    </dgm:pt>
    <dgm:pt modelId="{05578C34-B05D-48C0-8A1D-7B00CE3053F8}" type="pres">
      <dgm:prSet presAssocID="{1BB0C76D-98D3-4890-AD40-1449DC61F6B4}" presName="spNode" presStyleCnt="0"/>
      <dgm:spPr/>
    </dgm:pt>
    <dgm:pt modelId="{BF3AFE0B-E826-4007-B776-27623907E5D4}" type="pres">
      <dgm:prSet presAssocID="{DCA9606A-F5D7-49D2-9390-77DA13C05F33}" presName="sibTrans" presStyleLbl="sibTrans1D1" presStyleIdx="2" presStyleCnt="6"/>
      <dgm:spPr/>
      <dgm:t>
        <a:bodyPr/>
        <a:lstStyle/>
        <a:p>
          <a:endParaRPr lang="en-US"/>
        </a:p>
      </dgm:t>
    </dgm:pt>
    <dgm:pt modelId="{AD4F42C0-33AC-4FCD-B378-6A302D50000F}" type="pres">
      <dgm:prSet presAssocID="{96F5471B-09AC-4831-8F6E-63A21157E143}" presName="node" presStyleLbl="node1" presStyleIdx="3" presStyleCnt="6" custScaleX="128984" custRadScaleRad="92916">
        <dgm:presLayoutVars>
          <dgm:bulletEnabled val="1"/>
        </dgm:presLayoutVars>
      </dgm:prSet>
      <dgm:spPr/>
      <dgm:t>
        <a:bodyPr/>
        <a:lstStyle/>
        <a:p>
          <a:endParaRPr lang="en-US"/>
        </a:p>
      </dgm:t>
    </dgm:pt>
    <dgm:pt modelId="{EC12D7C2-2E9D-4DD7-8EF5-C9AD01CAF196}" type="pres">
      <dgm:prSet presAssocID="{96F5471B-09AC-4831-8F6E-63A21157E143}" presName="spNode" presStyleCnt="0"/>
      <dgm:spPr/>
    </dgm:pt>
    <dgm:pt modelId="{B883B95B-4FFE-48DC-84A7-33301E423898}" type="pres">
      <dgm:prSet presAssocID="{233ED1B1-AAE6-4EC9-9E81-EBDEF8E186A4}" presName="sibTrans" presStyleLbl="sibTrans1D1" presStyleIdx="3" presStyleCnt="6"/>
      <dgm:spPr/>
      <dgm:t>
        <a:bodyPr/>
        <a:lstStyle/>
        <a:p>
          <a:endParaRPr lang="en-US"/>
        </a:p>
      </dgm:t>
    </dgm:pt>
    <dgm:pt modelId="{74978F2A-080D-471F-93B5-085E5050DF73}" type="pres">
      <dgm:prSet presAssocID="{A49EDAC1-0360-41E3-AC9E-1E1E3E2EFE1C}" presName="node" presStyleLbl="node1" presStyleIdx="4" presStyleCnt="6" custScaleX="128984" custRadScaleRad="95073" custRadScaleInc="28153">
        <dgm:presLayoutVars>
          <dgm:bulletEnabled val="1"/>
        </dgm:presLayoutVars>
      </dgm:prSet>
      <dgm:spPr/>
      <dgm:t>
        <a:bodyPr/>
        <a:lstStyle/>
        <a:p>
          <a:endParaRPr lang="en-US"/>
        </a:p>
      </dgm:t>
    </dgm:pt>
    <dgm:pt modelId="{87E9630E-231C-4489-8BA6-AE00AD002D09}" type="pres">
      <dgm:prSet presAssocID="{A49EDAC1-0360-41E3-AC9E-1E1E3E2EFE1C}" presName="spNode" presStyleCnt="0"/>
      <dgm:spPr/>
    </dgm:pt>
    <dgm:pt modelId="{8260AAC6-C0F0-4C76-BBA3-541D5CA5C1E7}" type="pres">
      <dgm:prSet presAssocID="{923A0905-F2AC-401A-8F66-8B9DE4DBD45E}" presName="sibTrans" presStyleLbl="sibTrans1D1" presStyleIdx="4" presStyleCnt="6"/>
      <dgm:spPr/>
      <dgm:t>
        <a:bodyPr/>
        <a:lstStyle/>
        <a:p>
          <a:endParaRPr lang="en-US"/>
        </a:p>
      </dgm:t>
    </dgm:pt>
    <dgm:pt modelId="{E8C1075C-EFD6-4AC2-BF41-DC0A22353338}" type="pres">
      <dgm:prSet presAssocID="{7D1D2B99-8B09-46BE-B9C1-20633310D2B1}" presName="node" presStyleLbl="node1" presStyleIdx="5" presStyleCnt="6" custScaleX="128984" custRadScaleRad="95560" custRadScaleInc="-24968">
        <dgm:presLayoutVars>
          <dgm:bulletEnabled val="1"/>
        </dgm:presLayoutVars>
      </dgm:prSet>
      <dgm:spPr/>
      <dgm:t>
        <a:bodyPr/>
        <a:lstStyle/>
        <a:p>
          <a:endParaRPr lang="en-US"/>
        </a:p>
      </dgm:t>
    </dgm:pt>
    <dgm:pt modelId="{83489B31-B6FA-4314-9231-C07B374F7C3B}" type="pres">
      <dgm:prSet presAssocID="{7D1D2B99-8B09-46BE-B9C1-20633310D2B1}" presName="spNode" presStyleCnt="0"/>
      <dgm:spPr/>
    </dgm:pt>
    <dgm:pt modelId="{BF98E905-BB6D-4791-ADF3-2B941E1F43C5}" type="pres">
      <dgm:prSet presAssocID="{9EB13612-B595-418B-88C7-2F79F7D7B3A7}" presName="sibTrans" presStyleLbl="sibTrans1D1" presStyleIdx="5" presStyleCnt="6"/>
      <dgm:spPr/>
      <dgm:t>
        <a:bodyPr/>
        <a:lstStyle/>
        <a:p>
          <a:endParaRPr lang="en-US"/>
        </a:p>
      </dgm:t>
    </dgm:pt>
  </dgm:ptLst>
  <dgm:cxnLst>
    <dgm:cxn modelId="{62103B96-24E2-49A8-B2C1-2E6D02E02A12}" srcId="{CBCB5F46-F8B9-4825-B003-F189ABBD3942}" destId="{96F5471B-09AC-4831-8F6E-63A21157E143}" srcOrd="3" destOrd="0" parTransId="{40861475-75F4-470A-8CA1-6A26106A721C}" sibTransId="{233ED1B1-AAE6-4EC9-9E81-EBDEF8E186A4}"/>
    <dgm:cxn modelId="{C158FE42-D305-45C0-9464-AF39D975F396}" srcId="{CBCB5F46-F8B9-4825-B003-F189ABBD3942}" destId="{7D1D2B99-8B09-46BE-B9C1-20633310D2B1}" srcOrd="5" destOrd="0" parTransId="{43686FDC-B144-47E0-BF27-D290E4458F3A}" sibTransId="{9EB13612-B595-418B-88C7-2F79F7D7B3A7}"/>
    <dgm:cxn modelId="{65DC9791-950D-4F8A-AFA2-9F06A20EB13C}" srcId="{CBCB5F46-F8B9-4825-B003-F189ABBD3942}" destId="{CD05C376-A1C7-4F95-8471-169ED02FB7E1}" srcOrd="0" destOrd="0" parTransId="{FAA3BFD8-58B3-41AE-ACB9-6BFF9E23658B}" sibTransId="{85AE9EE8-840B-45CC-A597-ABDB34E9AA9C}"/>
    <dgm:cxn modelId="{785D322C-5334-4812-B6E5-BB967C263C28}" type="presOf" srcId="{1BAED392-E54D-473D-B53C-8ACD2924994E}" destId="{8682C048-8F23-4E7B-8CAD-453754B29FE6}" srcOrd="0" destOrd="0" presId="urn:microsoft.com/office/officeart/2005/8/layout/cycle5"/>
    <dgm:cxn modelId="{8232DF7E-E35D-4E70-972D-ACE9694497BE}" type="presOf" srcId="{1BB0C76D-98D3-4890-AD40-1449DC61F6B4}" destId="{9A798377-BE3F-4D38-9CA6-C07823062B5C}" srcOrd="0" destOrd="0" presId="urn:microsoft.com/office/officeart/2005/8/layout/cycle5"/>
    <dgm:cxn modelId="{1DABA814-5117-49D5-B109-93163C545B9B}" type="presOf" srcId="{7D1D2B99-8B09-46BE-B9C1-20633310D2B1}" destId="{E8C1075C-EFD6-4AC2-BF41-DC0A22353338}" srcOrd="0" destOrd="0" presId="urn:microsoft.com/office/officeart/2005/8/layout/cycle5"/>
    <dgm:cxn modelId="{998A20B8-359C-4D0D-9080-DDB5D36AC21A}" srcId="{CBCB5F46-F8B9-4825-B003-F189ABBD3942}" destId="{75524CE4-C958-47D8-8358-4D0C897E2B0E}" srcOrd="1" destOrd="0" parTransId="{452982F2-D6EB-4E71-8843-E0A2E0835278}" sibTransId="{1BAED392-E54D-473D-B53C-8ACD2924994E}"/>
    <dgm:cxn modelId="{751C10B2-6E6E-4CB9-BFD0-401572BA3956}" type="presOf" srcId="{75524CE4-C958-47D8-8358-4D0C897E2B0E}" destId="{8EEC5604-DDDD-4C24-B9A4-DF14613D3A51}" srcOrd="0" destOrd="0" presId="urn:microsoft.com/office/officeart/2005/8/layout/cycle5"/>
    <dgm:cxn modelId="{DA217FF7-2878-4D89-94DC-DBE49EF9C02A}" type="presOf" srcId="{A49EDAC1-0360-41E3-AC9E-1E1E3E2EFE1C}" destId="{74978F2A-080D-471F-93B5-085E5050DF73}" srcOrd="0" destOrd="0" presId="urn:microsoft.com/office/officeart/2005/8/layout/cycle5"/>
    <dgm:cxn modelId="{F65CB6DE-723B-454D-8EEC-00979583A039}" srcId="{CBCB5F46-F8B9-4825-B003-F189ABBD3942}" destId="{1BB0C76D-98D3-4890-AD40-1449DC61F6B4}" srcOrd="2" destOrd="0" parTransId="{CFE38699-3AEF-450E-9ED6-A4AE49278559}" sibTransId="{DCA9606A-F5D7-49D2-9390-77DA13C05F33}"/>
    <dgm:cxn modelId="{956209F1-8311-454D-B86C-1DF60781DAE4}" type="presOf" srcId="{233ED1B1-AAE6-4EC9-9E81-EBDEF8E186A4}" destId="{B883B95B-4FFE-48DC-84A7-33301E423898}" srcOrd="0" destOrd="0" presId="urn:microsoft.com/office/officeart/2005/8/layout/cycle5"/>
    <dgm:cxn modelId="{5B60D061-AA1A-4F3F-A6EA-84406DD3F21C}" type="presOf" srcId="{CD05C376-A1C7-4F95-8471-169ED02FB7E1}" destId="{8B1C1E4F-BCFF-4C81-9DC1-B2D8C5C8A9AB}" srcOrd="0" destOrd="0" presId="urn:microsoft.com/office/officeart/2005/8/layout/cycle5"/>
    <dgm:cxn modelId="{976A9DE0-8BE7-45BE-B7DF-CA8CE1806BE4}" type="presOf" srcId="{96F5471B-09AC-4831-8F6E-63A21157E143}" destId="{AD4F42C0-33AC-4FCD-B378-6A302D50000F}" srcOrd="0" destOrd="0" presId="urn:microsoft.com/office/officeart/2005/8/layout/cycle5"/>
    <dgm:cxn modelId="{644907CF-AA1B-4EB5-B778-311357CC721D}" srcId="{CBCB5F46-F8B9-4825-B003-F189ABBD3942}" destId="{A49EDAC1-0360-41E3-AC9E-1E1E3E2EFE1C}" srcOrd="4" destOrd="0" parTransId="{4B7B9CDF-4E61-47D7-A122-7F719A295A72}" sibTransId="{923A0905-F2AC-401A-8F66-8B9DE4DBD45E}"/>
    <dgm:cxn modelId="{84567F88-CC53-49C0-840D-E8861617882E}" type="presOf" srcId="{923A0905-F2AC-401A-8F66-8B9DE4DBD45E}" destId="{8260AAC6-C0F0-4C76-BBA3-541D5CA5C1E7}" srcOrd="0" destOrd="0" presId="urn:microsoft.com/office/officeart/2005/8/layout/cycle5"/>
    <dgm:cxn modelId="{4CF629D8-2A17-4E86-A07C-217E55F5DBF3}" type="presOf" srcId="{CBCB5F46-F8B9-4825-B003-F189ABBD3942}" destId="{4519FEDE-07E9-42E9-8A0E-27C4ED58454E}" srcOrd="0" destOrd="0" presId="urn:microsoft.com/office/officeart/2005/8/layout/cycle5"/>
    <dgm:cxn modelId="{A837654A-088C-4BA0-B5C1-CE8ACEBC9F47}" type="presOf" srcId="{DCA9606A-F5D7-49D2-9390-77DA13C05F33}" destId="{BF3AFE0B-E826-4007-B776-27623907E5D4}" srcOrd="0" destOrd="0" presId="urn:microsoft.com/office/officeart/2005/8/layout/cycle5"/>
    <dgm:cxn modelId="{16DBCC5B-A1F4-468E-A195-5B230564B3F8}" type="presOf" srcId="{9EB13612-B595-418B-88C7-2F79F7D7B3A7}" destId="{BF98E905-BB6D-4791-ADF3-2B941E1F43C5}" srcOrd="0" destOrd="0" presId="urn:microsoft.com/office/officeart/2005/8/layout/cycle5"/>
    <dgm:cxn modelId="{A5D5E23B-3BF4-4946-BA68-DEA29ACC9B18}" type="presOf" srcId="{85AE9EE8-840B-45CC-A597-ABDB34E9AA9C}" destId="{81A4EB61-9B79-4BF0-AF75-D361159A32D4}" srcOrd="0" destOrd="0" presId="urn:microsoft.com/office/officeart/2005/8/layout/cycle5"/>
    <dgm:cxn modelId="{56ABD8B9-E2A0-4E8C-A5B2-7FE37A01BA94}" type="presParOf" srcId="{4519FEDE-07E9-42E9-8A0E-27C4ED58454E}" destId="{8B1C1E4F-BCFF-4C81-9DC1-B2D8C5C8A9AB}" srcOrd="0" destOrd="0" presId="urn:microsoft.com/office/officeart/2005/8/layout/cycle5"/>
    <dgm:cxn modelId="{44CA03A6-BCF9-4A10-9263-29E5FED4A407}" type="presParOf" srcId="{4519FEDE-07E9-42E9-8A0E-27C4ED58454E}" destId="{E2095A23-0A22-4722-8A82-6922421DB1C0}" srcOrd="1" destOrd="0" presId="urn:microsoft.com/office/officeart/2005/8/layout/cycle5"/>
    <dgm:cxn modelId="{22FE7B89-1F18-4DC8-B673-5D6EF3E561A9}" type="presParOf" srcId="{4519FEDE-07E9-42E9-8A0E-27C4ED58454E}" destId="{81A4EB61-9B79-4BF0-AF75-D361159A32D4}" srcOrd="2" destOrd="0" presId="urn:microsoft.com/office/officeart/2005/8/layout/cycle5"/>
    <dgm:cxn modelId="{C79020E1-561D-4335-A641-60990A897854}" type="presParOf" srcId="{4519FEDE-07E9-42E9-8A0E-27C4ED58454E}" destId="{8EEC5604-DDDD-4C24-B9A4-DF14613D3A51}" srcOrd="3" destOrd="0" presId="urn:microsoft.com/office/officeart/2005/8/layout/cycle5"/>
    <dgm:cxn modelId="{18E94988-C4A1-4331-A2A0-CC086DBEFC45}" type="presParOf" srcId="{4519FEDE-07E9-42E9-8A0E-27C4ED58454E}" destId="{E6C2C156-B08C-4280-BE77-92A5A50F9D62}" srcOrd="4" destOrd="0" presId="urn:microsoft.com/office/officeart/2005/8/layout/cycle5"/>
    <dgm:cxn modelId="{52359D27-E8FF-4E6D-8172-E13772F8D159}" type="presParOf" srcId="{4519FEDE-07E9-42E9-8A0E-27C4ED58454E}" destId="{8682C048-8F23-4E7B-8CAD-453754B29FE6}" srcOrd="5" destOrd="0" presId="urn:microsoft.com/office/officeart/2005/8/layout/cycle5"/>
    <dgm:cxn modelId="{EAA82468-96CC-4FD8-8C06-3E94C53F1993}" type="presParOf" srcId="{4519FEDE-07E9-42E9-8A0E-27C4ED58454E}" destId="{9A798377-BE3F-4D38-9CA6-C07823062B5C}" srcOrd="6" destOrd="0" presId="urn:microsoft.com/office/officeart/2005/8/layout/cycle5"/>
    <dgm:cxn modelId="{7F6250AD-048E-4732-90C8-E11F57FEE79C}" type="presParOf" srcId="{4519FEDE-07E9-42E9-8A0E-27C4ED58454E}" destId="{05578C34-B05D-48C0-8A1D-7B00CE3053F8}" srcOrd="7" destOrd="0" presId="urn:microsoft.com/office/officeart/2005/8/layout/cycle5"/>
    <dgm:cxn modelId="{C446D114-8DDA-4042-AA4E-C96F24EACA43}" type="presParOf" srcId="{4519FEDE-07E9-42E9-8A0E-27C4ED58454E}" destId="{BF3AFE0B-E826-4007-B776-27623907E5D4}" srcOrd="8" destOrd="0" presId="urn:microsoft.com/office/officeart/2005/8/layout/cycle5"/>
    <dgm:cxn modelId="{0DE404F5-A03E-4623-8623-9E385C0C32E7}" type="presParOf" srcId="{4519FEDE-07E9-42E9-8A0E-27C4ED58454E}" destId="{AD4F42C0-33AC-4FCD-B378-6A302D50000F}" srcOrd="9" destOrd="0" presId="urn:microsoft.com/office/officeart/2005/8/layout/cycle5"/>
    <dgm:cxn modelId="{41A539C1-ABD2-439D-B29A-A69246630AA4}" type="presParOf" srcId="{4519FEDE-07E9-42E9-8A0E-27C4ED58454E}" destId="{EC12D7C2-2E9D-4DD7-8EF5-C9AD01CAF196}" srcOrd="10" destOrd="0" presId="urn:microsoft.com/office/officeart/2005/8/layout/cycle5"/>
    <dgm:cxn modelId="{04DB88E1-B7DC-4BDC-A814-5E775CEFBC90}" type="presParOf" srcId="{4519FEDE-07E9-42E9-8A0E-27C4ED58454E}" destId="{B883B95B-4FFE-48DC-84A7-33301E423898}" srcOrd="11" destOrd="0" presId="urn:microsoft.com/office/officeart/2005/8/layout/cycle5"/>
    <dgm:cxn modelId="{2461E0C2-6F93-4882-9CBC-028781F9C295}" type="presParOf" srcId="{4519FEDE-07E9-42E9-8A0E-27C4ED58454E}" destId="{74978F2A-080D-471F-93B5-085E5050DF73}" srcOrd="12" destOrd="0" presId="urn:microsoft.com/office/officeart/2005/8/layout/cycle5"/>
    <dgm:cxn modelId="{D0765549-6492-4AAC-BD3F-C21FF6D58941}" type="presParOf" srcId="{4519FEDE-07E9-42E9-8A0E-27C4ED58454E}" destId="{87E9630E-231C-4489-8BA6-AE00AD002D09}" srcOrd="13" destOrd="0" presId="urn:microsoft.com/office/officeart/2005/8/layout/cycle5"/>
    <dgm:cxn modelId="{9C09DCC4-F021-4E50-8C52-1BF58938CC69}" type="presParOf" srcId="{4519FEDE-07E9-42E9-8A0E-27C4ED58454E}" destId="{8260AAC6-C0F0-4C76-BBA3-541D5CA5C1E7}" srcOrd="14" destOrd="0" presId="urn:microsoft.com/office/officeart/2005/8/layout/cycle5"/>
    <dgm:cxn modelId="{262CCDA2-2DDB-458B-A427-833484745BA8}" type="presParOf" srcId="{4519FEDE-07E9-42E9-8A0E-27C4ED58454E}" destId="{E8C1075C-EFD6-4AC2-BF41-DC0A22353338}" srcOrd="15" destOrd="0" presId="urn:microsoft.com/office/officeart/2005/8/layout/cycle5"/>
    <dgm:cxn modelId="{C0BACE2F-C164-4943-A52C-45AC2E868264}" type="presParOf" srcId="{4519FEDE-07E9-42E9-8A0E-27C4ED58454E}" destId="{83489B31-B6FA-4314-9231-C07B374F7C3B}" srcOrd="16" destOrd="0" presId="urn:microsoft.com/office/officeart/2005/8/layout/cycle5"/>
    <dgm:cxn modelId="{2C9A66A4-203F-44BA-B62F-EF432E09B31C}" type="presParOf" srcId="{4519FEDE-07E9-42E9-8A0E-27C4ED58454E}" destId="{BF98E905-BB6D-4791-ADF3-2B941E1F43C5}" srcOrd="17" destOrd="0" presId="urn:microsoft.com/office/officeart/2005/8/layout/cycle5"/>
  </dgm:cxnLst>
  <dgm:bg/>
  <dgm:whole>
    <a:ln>
      <a:solidFill>
        <a:schemeClr val="accent1"/>
      </a:solidFill>
    </a:ln>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CBCB5F46-F8B9-4825-B003-F189ABBD3942}" type="doc">
      <dgm:prSet loTypeId="urn:microsoft.com/office/officeart/2005/8/layout/cycle5" loCatId="cycle" qsTypeId="urn:microsoft.com/office/officeart/2005/8/quickstyle/3d3" qsCatId="3D" csTypeId="urn:microsoft.com/office/officeart/2005/8/colors/accent2_2" csCatId="accent2" phldr="1"/>
      <dgm:spPr/>
    </dgm:pt>
    <dgm:pt modelId="{CD05C376-A1C7-4F95-8471-169ED02FB7E1}">
      <dgm:prSet phldrT="[Text]" custT="1"/>
      <dgm:spPr>
        <a:xfrm>
          <a:off x="2459407" y="182134"/>
          <a:ext cx="1792119" cy="768050"/>
        </a:xfrm>
        <a:solidFill>
          <a:srgbClr val="64A0C8">
            <a:lumMod val="60000"/>
            <a:lumOff val="4000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lgn="ctr"/>
          <a:endParaRPr lang="en-US" sz="1600" b="1" dirty="0">
            <a:solidFill>
              <a:srgbClr val="002060"/>
            </a:solidFill>
            <a:latin typeface="Georgia" pitchFamily="18" charset="0"/>
            <a:ea typeface="+mn-ea"/>
            <a:cs typeface="+mn-cs"/>
          </a:endParaRPr>
        </a:p>
        <a:p>
          <a:pPr algn="ctr"/>
          <a:r>
            <a:rPr lang="en-US" sz="1600" b="1" dirty="0">
              <a:solidFill>
                <a:srgbClr val="002060"/>
              </a:solidFill>
              <a:latin typeface="Arial" pitchFamily="34" charset="0"/>
              <a:ea typeface="+mn-ea"/>
              <a:cs typeface="Arial" pitchFamily="34" charset="0"/>
            </a:rPr>
            <a:t>Planning and </a:t>
          </a:r>
          <a:br>
            <a:rPr lang="en-US" sz="1600" b="1" dirty="0">
              <a:solidFill>
                <a:srgbClr val="002060"/>
              </a:solidFill>
              <a:latin typeface="Arial" pitchFamily="34" charset="0"/>
              <a:ea typeface="+mn-ea"/>
              <a:cs typeface="Arial" pitchFamily="34" charset="0"/>
            </a:rPr>
          </a:br>
          <a:r>
            <a:rPr lang="en-US" sz="1600" b="1" dirty="0">
              <a:solidFill>
                <a:srgbClr val="002060"/>
              </a:solidFill>
              <a:latin typeface="Arial" pitchFamily="34" charset="0"/>
              <a:ea typeface="+mn-ea"/>
              <a:cs typeface="Arial" pitchFamily="34" charset="0"/>
            </a:rPr>
            <a:t>   Preparedness</a:t>
          </a:r>
        </a:p>
        <a:p>
          <a:pPr algn="ctr"/>
          <a:endParaRPr lang="en-US" sz="1600" b="1" dirty="0">
            <a:solidFill>
              <a:srgbClr val="002060"/>
            </a:solidFill>
            <a:latin typeface="Arial" pitchFamily="34" charset="0"/>
            <a:ea typeface="+mn-ea"/>
            <a:cs typeface="Arial" pitchFamily="34" charset="0"/>
          </a:endParaRPr>
        </a:p>
      </dgm:t>
    </dgm:pt>
    <dgm:pt modelId="{FAA3BFD8-58B3-41AE-ACB9-6BFF9E23658B}" type="parTrans" cxnId="{65DC9791-950D-4F8A-AFA2-9F06A20EB13C}">
      <dgm:prSet/>
      <dgm:spPr/>
      <dgm:t>
        <a:bodyPr/>
        <a:lstStyle/>
        <a:p>
          <a:endParaRPr lang="en-US" sz="1600"/>
        </a:p>
      </dgm:t>
    </dgm:pt>
    <dgm:pt modelId="{85AE9EE8-840B-45CC-A597-ABDB34E9AA9C}" type="sibTrans" cxnId="{65DC9791-950D-4F8A-AFA2-9F06A20EB13C}">
      <dgm:prSet/>
      <dgm:spPr>
        <a:xfrm>
          <a:off x="2387122" y="890543"/>
          <a:ext cx="3453809" cy="3453809"/>
        </a:xfrm>
        <a:solidFill>
          <a:srgbClr val="003366"/>
        </a:solidFill>
        <a:ln w="38100" cap="flat" cmpd="sng" algn="ctr">
          <a:solidFill>
            <a:srgbClr val="003366"/>
          </a:solidFill>
          <a:prstDash val="solid"/>
          <a:tailEnd type="arrow"/>
        </a:ln>
        <a:effectLst/>
        <a:scene3d>
          <a:camera prst="orthographicFront">
            <a:rot lat="0" lon="0" rev="0"/>
          </a:camera>
          <a:lightRig rig="contrasting" dir="t">
            <a:rot lat="0" lon="0" rev="1200000"/>
          </a:lightRig>
        </a:scene3d>
        <a:sp3d z="-110000"/>
      </dgm:spPr>
      <dgm:t>
        <a:bodyPr/>
        <a:lstStyle/>
        <a:p>
          <a:endParaRPr lang="en-US" sz="1600"/>
        </a:p>
      </dgm:t>
    </dgm:pt>
    <dgm:pt modelId="{75524CE4-C958-47D8-8358-4D0C897E2B0E}">
      <dgm:prSet phldrT="[Text]" custT="1"/>
      <dgm:spPr>
        <a:xfrm>
          <a:off x="4293175" y="1150562"/>
          <a:ext cx="1792119" cy="768050"/>
        </a:xfrm>
        <a:solidFill>
          <a:srgbClr val="A2C6DE"/>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lgn="ctr"/>
          <a:r>
            <a:rPr lang="en-US" sz="1600" b="1" dirty="0">
              <a:solidFill>
                <a:srgbClr val="002060"/>
              </a:solidFill>
              <a:latin typeface="Arial" pitchFamily="34" charset="0"/>
              <a:ea typeface="+mn-ea"/>
              <a:cs typeface="Arial" pitchFamily="34" charset="0"/>
            </a:rPr>
            <a:t>Planning the Sheltering Operation</a:t>
          </a:r>
        </a:p>
      </dgm:t>
    </dgm:pt>
    <dgm:pt modelId="{452982F2-D6EB-4E71-8843-E0A2E0835278}" type="parTrans" cxnId="{998A20B8-359C-4D0D-9080-DDB5D36AC21A}">
      <dgm:prSet/>
      <dgm:spPr/>
      <dgm:t>
        <a:bodyPr/>
        <a:lstStyle/>
        <a:p>
          <a:endParaRPr lang="en-US" sz="1600"/>
        </a:p>
      </dgm:t>
    </dgm:pt>
    <dgm:pt modelId="{1BAED392-E54D-473D-B53C-8ACD2924994E}" type="sibTrans" cxnId="{998A20B8-359C-4D0D-9080-DDB5D36AC21A}">
      <dgm:prSet/>
      <dgm:spPr>
        <a:xfrm>
          <a:off x="1851830" y="556373"/>
          <a:ext cx="3453809" cy="3453809"/>
        </a:xfrm>
        <a:noFill/>
        <a:ln w="38100" cap="flat" cmpd="sng" algn="ctr">
          <a:solidFill>
            <a:srgbClr val="FF0000"/>
          </a:solidFill>
          <a:prstDash val="solid"/>
          <a:tailEnd type="arrow"/>
        </a:ln>
        <a:effectLst/>
        <a:scene3d>
          <a:camera prst="orthographicFront">
            <a:rot lat="0" lon="0" rev="0"/>
          </a:camera>
          <a:lightRig rig="contrasting" dir="t">
            <a:rot lat="0" lon="0" rev="1200000"/>
          </a:lightRig>
        </a:scene3d>
        <a:sp3d z="-110000"/>
      </dgm:spPr>
      <dgm:t>
        <a:bodyPr/>
        <a:lstStyle/>
        <a:p>
          <a:endParaRPr lang="en-US" sz="1600"/>
        </a:p>
      </dgm:t>
    </dgm:pt>
    <dgm:pt modelId="{1BB0C76D-98D3-4890-AD40-1449DC61F6B4}">
      <dgm:prSet phldrT="[Text]" custT="1"/>
      <dgm:spPr>
        <a:xfrm>
          <a:off x="4261888" y="2428682"/>
          <a:ext cx="1877460" cy="768050"/>
        </a:xfrm>
        <a:solidFill>
          <a:srgbClr val="FF0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lgn="ctr"/>
          <a:r>
            <a:rPr lang="en-US" sz="1600" b="1" dirty="0">
              <a:solidFill>
                <a:sysClr val="window" lastClr="FFFFFF"/>
              </a:solidFill>
              <a:latin typeface="Arial" pitchFamily="34" charset="0"/>
              <a:ea typeface="+mn-ea"/>
              <a:cs typeface="Arial" pitchFamily="34" charset="0"/>
            </a:rPr>
            <a:t>Resourcing the Shelter</a:t>
          </a:r>
        </a:p>
      </dgm:t>
    </dgm:pt>
    <dgm:pt modelId="{CFE38699-3AEF-450E-9ED6-A4AE49278559}" type="parTrans" cxnId="{F65CB6DE-723B-454D-8EEC-00979583A039}">
      <dgm:prSet/>
      <dgm:spPr/>
      <dgm:t>
        <a:bodyPr/>
        <a:lstStyle/>
        <a:p>
          <a:endParaRPr lang="en-US" sz="1600"/>
        </a:p>
      </dgm:t>
    </dgm:pt>
    <dgm:pt modelId="{DCA9606A-F5D7-49D2-9390-77DA13C05F33}" type="sibTrans" cxnId="{F65CB6DE-723B-454D-8EEC-00979583A039}">
      <dgm:prSet/>
      <dgm:spPr>
        <a:xfrm>
          <a:off x="2239394" y="95960"/>
          <a:ext cx="3453809" cy="3453809"/>
        </a:xfrm>
        <a:noFill/>
        <a:ln w="38100" cap="flat" cmpd="sng" algn="ctr">
          <a:solidFill>
            <a:srgbClr val="002060"/>
          </a:solidFill>
          <a:prstDash val="solid"/>
          <a:tailEnd type="arrow"/>
        </a:ln>
        <a:effectLst/>
        <a:scene3d>
          <a:camera prst="orthographicFront">
            <a:rot lat="0" lon="0" rev="0"/>
          </a:camera>
          <a:lightRig rig="contrasting" dir="t">
            <a:rot lat="0" lon="0" rev="1200000"/>
          </a:lightRig>
        </a:scene3d>
        <a:sp3d z="-110000"/>
      </dgm:spPr>
      <dgm:t>
        <a:bodyPr/>
        <a:lstStyle/>
        <a:p>
          <a:endParaRPr lang="en-US" sz="1600"/>
        </a:p>
      </dgm:t>
    </dgm:pt>
    <dgm:pt modelId="{96F5471B-09AC-4831-8F6E-63A21157E143}">
      <dgm:prSet phldrT="[Text]" custT="1"/>
      <dgm:spPr>
        <a:xfrm>
          <a:off x="2589022" y="3508040"/>
          <a:ext cx="1792119" cy="682712"/>
        </a:xfrm>
        <a:solidFill>
          <a:srgbClr val="64A0C8">
            <a:lumMod val="60000"/>
            <a:lumOff val="4000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lgn="ctr"/>
          <a:r>
            <a:rPr lang="en-US" sz="1600" b="1" dirty="0">
              <a:solidFill>
                <a:srgbClr val="002060"/>
              </a:solidFill>
              <a:latin typeface="Arial" pitchFamily="34" charset="0"/>
              <a:ea typeface="+mn-ea"/>
              <a:cs typeface="Arial" pitchFamily="34" charset="0"/>
            </a:rPr>
            <a:t>Opening the Shelter  </a:t>
          </a:r>
        </a:p>
      </dgm:t>
    </dgm:pt>
    <dgm:pt modelId="{40861475-75F4-470A-8CA1-6A26106A721C}" type="parTrans" cxnId="{62103B96-24E2-49A8-B2C1-2E6D02E02A12}">
      <dgm:prSet/>
      <dgm:spPr/>
      <dgm:t>
        <a:bodyPr/>
        <a:lstStyle/>
        <a:p>
          <a:endParaRPr lang="en-US" sz="1600"/>
        </a:p>
      </dgm:t>
    </dgm:pt>
    <dgm:pt modelId="{233ED1B1-AAE6-4EC9-9E81-EBDEF8E186A4}" type="sibTrans" cxnId="{62103B96-24E2-49A8-B2C1-2E6D02E02A12}">
      <dgm:prSet/>
      <dgm:spPr>
        <a:xfrm>
          <a:off x="1530175" y="391979"/>
          <a:ext cx="3453809" cy="3453809"/>
        </a:xfrm>
        <a:noFill/>
        <a:ln w="38100" cap="flat" cmpd="sng" algn="ctr">
          <a:solidFill>
            <a:srgbClr val="002060"/>
          </a:solidFill>
          <a:prstDash val="solid"/>
          <a:tailEnd type="arrow"/>
        </a:ln>
        <a:effectLst/>
        <a:scene3d>
          <a:camera prst="orthographicFront">
            <a:rot lat="0" lon="0" rev="0"/>
          </a:camera>
          <a:lightRig rig="contrasting" dir="t">
            <a:rot lat="0" lon="0" rev="1200000"/>
          </a:lightRig>
        </a:scene3d>
        <a:sp3d z="-110000"/>
      </dgm:spPr>
      <dgm:t>
        <a:bodyPr/>
        <a:lstStyle/>
        <a:p>
          <a:endParaRPr lang="en-US" sz="1600"/>
        </a:p>
      </dgm:t>
    </dgm:pt>
    <dgm:pt modelId="{A49EDAC1-0360-41E3-AC9E-1E1E3E2EFE1C}">
      <dgm:prSet phldrT="[Text]" custT="1"/>
      <dgm:spPr>
        <a:xfrm>
          <a:off x="784354" y="2428684"/>
          <a:ext cx="1792119" cy="768050"/>
        </a:xfrm>
        <a:solidFill>
          <a:srgbClr val="64A0C8">
            <a:lumMod val="60000"/>
            <a:lumOff val="4000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lgn="ctr"/>
          <a:r>
            <a:rPr lang="en-US" sz="1600" b="1" dirty="0">
              <a:solidFill>
                <a:srgbClr val="002060"/>
              </a:solidFill>
              <a:latin typeface="Arial" pitchFamily="34" charset="0"/>
              <a:ea typeface="+mn-ea"/>
              <a:cs typeface="Arial" pitchFamily="34" charset="0"/>
            </a:rPr>
            <a:t>Operating </a:t>
          </a:r>
          <a:br>
            <a:rPr lang="en-US" sz="1600" b="1" dirty="0">
              <a:solidFill>
                <a:srgbClr val="002060"/>
              </a:solidFill>
              <a:latin typeface="Arial" pitchFamily="34" charset="0"/>
              <a:ea typeface="+mn-ea"/>
              <a:cs typeface="Arial" pitchFamily="34" charset="0"/>
            </a:rPr>
          </a:br>
          <a:r>
            <a:rPr lang="en-US" sz="1600" b="1" dirty="0">
              <a:solidFill>
                <a:srgbClr val="002060"/>
              </a:solidFill>
              <a:latin typeface="Arial" pitchFamily="34" charset="0"/>
              <a:ea typeface="+mn-ea"/>
              <a:cs typeface="Arial" pitchFamily="34" charset="0"/>
            </a:rPr>
            <a:t>the Shelter</a:t>
          </a:r>
        </a:p>
      </dgm:t>
    </dgm:pt>
    <dgm:pt modelId="{4B7B9CDF-4E61-47D7-A122-7F719A295A72}" type="parTrans" cxnId="{644907CF-AA1B-4EB5-B778-311357CC721D}">
      <dgm:prSet/>
      <dgm:spPr/>
      <dgm:t>
        <a:bodyPr/>
        <a:lstStyle/>
        <a:p>
          <a:endParaRPr lang="en-US" sz="1600"/>
        </a:p>
      </dgm:t>
    </dgm:pt>
    <dgm:pt modelId="{923A0905-F2AC-401A-8F66-8B9DE4DBD45E}" type="sibTrans" cxnId="{644907CF-AA1B-4EB5-B778-311357CC721D}">
      <dgm:prSet/>
      <dgm:spPr>
        <a:xfrm>
          <a:off x="1546438" y="451934"/>
          <a:ext cx="3453809" cy="3453809"/>
        </a:xfrm>
        <a:noFill/>
        <a:ln w="38100" cap="flat" cmpd="sng" algn="ctr">
          <a:solidFill>
            <a:srgbClr val="002060"/>
          </a:solidFill>
          <a:prstDash val="solid"/>
          <a:tailEnd type="arrow"/>
        </a:ln>
        <a:effectLst/>
        <a:scene3d>
          <a:camera prst="orthographicFront">
            <a:rot lat="0" lon="0" rev="0"/>
          </a:camera>
          <a:lightRig rig="contrasting" dir="t">
            <a:rot lat="0" lon="0" rev="1200000"/>
          </a:lightRig>
        </a:scene3d>
        <a:sp3d z="-110000"/>
      </dgm:spPr>
      <dgm:t>
        <a:bodyPr/>
        <a:lstStyle/>
        <a:p>
          <a:endParaRPr lang="en-US" sz="1600"/>
        </a:p>
      </dgm:t>
    </dgm:pt>
    <dgm:pt modelId="{7D1D2B99-8B09-46BE-B9C1-20633310D2B1}">
      <dgm:prSet phldrT="[Text]" custT="1"/>
      <dgm:spPr>
        <a:xfrm>
          <a:off x="759158" y="1150561"/>
          <a:ext cx="1792119" cy="768050"/>
        </a:xfrm>
        <a:solidFill>
          <a:srgbClr val="64A0C8">
            <a:lumMod val="60000"/>
            <a:lumOff val="4000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lgn="ctr"/>
          <a:r>
            <a:rPr lang="en-US" sz="1600" b="1" dirty="0">
              <a:solidFill>
                <a:srgbClr val="002060"/>
              </a:solidFill>
              <a:latin typeface="Arial" pitchFamily="34" charset="0"/>
              <a:ea typeface="+mn-ea"/>
              <a:cs typeface="Arial" pitchFamily="34" charset="0"/>
            </a:rPr>
            <a:t>Closing the Shelter</a:t>
          </a:r>
        </a:p>
      </dgm:t>
    </dgm:pt>
    <dgm:pt modelId="{43686FDC-B144-47E0-BF27-D290E4458F3A}" type="parTrans" cxnId="{C158FE42-D305-45C0-9464-AF39D975F396}">
      <dgm:prSet/>
      <dgm:spPr/>
      <dgm:t>
        <a:bodyPr/>
        <a:lstStyle/>
        <a:p>
          <a:endParaRPr lang="en-US" sz="1600"/>
        </a:p>
      </dgm:t>
    </dgm:pt>
    <dgm:pt modelId="{9EB13612-B595-418B-88C7-2F79F7D7B3A7}" type="sibTrans" cxnId="{C158FE42-D305-45C0-9464-AF39D975F396}">
      <dgm:prSet/>
      <dgm:spPr>
        <a:xfrm>
          <a:off x="1253400" y="727598"/>
          <a:ext cx="3453809" cy="3453809"/>
        </a:xfrm>
        <a:noFill/>
        <a:ln w="38100" cap="flat" cmpd="sng" algn="ctr">
          <a:solidFill>
            <a:srgbClr val="002060"/>
          </a:solidFill>
          <a:prstDash val="solid"/>
          <a:tailEnd type="arrow"/>
        </a:ln>
        <a:effectLst/>
        <a:scene3d>
          <a:camera prst="orthographicFront">
            <a:rot lat="0" lon="0" rev="0"/>
          </a:camera>
          <a:lightRig rig="contrasting" dir="t">
            <a:rot lat="0" lon="0" rev="1200000"/>
          </a:lightRig>
        </a:scene3d>
        <a:sp3d z="-110000"/>
      </dgm:spPr>
      <dgm:t>
        <a:bodyPr/>
        <a:lstStyle/>
        <a:p>
          <a:endParaRPr lang="en-US" sz="1600"/>
        </a:p>
      </dgm:t>
    </dgm:pt>
    <dgm:pt modelId="{4519FEDE-07E9-42E9-8A0E-27C4ED58454E}" type="pres">
      <dgm:prSet presAssocID="{CBCB5F46-F8B9-4825-B003-F189ABBD3942}" presName="cycle" presStyleCnt="0">
        <dgm:presLayoutVars>
          <dgm:dir/>
          <dgm:resizeHandles val="exact"/>
        </dgm:presLayoutVars>
      </dgm:prSet>
      <dgm:spPr/>
    </dgm:pt>
    <dgm:pt modelId="{8B1C1E4F-BCFF-4C81-9DC1-B2D8C5C8A9AB}" type="pres">
      <dgm:prSet presAssocID="{CD05C376-A1C7-4F95-8471-169ED02FB7E1}" presName="node" presStyleLbl="node1" presStyleIdx="0" presStyleCnt="6" custScaleX="158862" custScaleY="104744" custRadScaleRad="89867" custRadScaleInc="11467">
        <dgm:presLayoutVars>
          <dgm:bulletEnabled val="1"/>
        </dgm:presLayoutVars>
      </dgm:prSet>
      <dgm:spPr>
        <a:prstGeom prst="roundRect">
          <a:avLst/>
        </a:prstGeom>
      </dgm:spPr>
      <dgm:t>
        <a:bodyPr/>
        <a:lstStyle/>
        <a:p>
          <a:endParaRPr lang="en-US"/>
        </a:p>
      </dgm:t>
    </dgm:pt>
    <dgm:pt modelId="{E2095A23-0A22-4722-8A82-6922421DB1C0}" type="pres">
      <dgm:prSet presAssocID="{CD05C376-A1C7-4F95-8471-169ED02FB7E1}" presName="spNode" presStyleCnt="0"/>
      <dgm:spPr/>
    </dgm:pt>
    <dgm:pt modelId="{81A4EB61-9B79-4BF0-AF75-D361159A32D4}" type="pres">
      <dgm:prSet presAssocID="{85AE9EE8-840B-45CC-A597-ABDB34E9AA9C}" presName="sibTrans" presStyleLbl="sibTrans1D1" presStyleIdx="0" presStyleCnt="6"/>
      <dgm:spPr>
        <a:custGeom>
          <a:avLst/>
          <a:gdLst/>
          <a:ahLst/>
          <a:cxnLst/>
          <a:rect l="0" t="0" r="0" b="0"/>
          <a:pathLst>
            <a:path>
              <a:moveTo>
                <a:pt x="2025951" y="26089"/>
              </a:moveTo>
              <a:arcTo wR="1726904" hR="1726904" stAng="16798328" swAng="988370"/>
            </a:path>
          </a:pathLst>
        </a:custGeom>
      </dgm:spPr>
      <dgm:t>
        <a:bodyPr/>
        <a:lstStyle/>
        <a:p>
          <a:endParaRPr lang="en-US"/>
        </a:p>
      </dgm:t>
    </dgm:pt>
    <dgm:pt modelId="{8EEC5604-DDDD-4C24-B9A4-DF14613D3A51}" type="pres">
      <dgm:prSet presAssocID="{75524CE4-C958-47D8-8358-4D0C897E2B0E}" presName="node" presStyleLbl="node1" presStyleIdx="1" presStyleCnt="6" custScaleX="158862" custScaleY="104744" custRadScaleRad="114845" custRadScaleInc="64638">
        <dgm:presLayoutVars>
          <dgm:bulletEnabled val="1"/>
        </dgm:presLayoutVars>
      </dgm:prSet>
      <dgm:spPr>
        <a:prstGeom prst="roundRect">
          <a:avLst/>
        </a:prstGeom>
      </dgm:spPr>
      <dgm:t>
        <a:bodyPr/>
        <a:lstStyle/>
        <a:p>
          <a:endParaRPr lang="en-US"/>
        </a:p>
      </dgm:t>
    </dgm:pt>
    <dgm:pt modelId="{E6C2C156-B08C-4280-BE77-92A5A50F9D62}" type="pres">
      <dgm:prSet presAssocID="{75524CE4-C958-47D8-8358-4D0C897E2B0E}" presName="spNode" presStyleCnt="0"/>
      <dgm:spPr/>
    </dgm:pt>
    <dgm:pt modelId="{8682C048-8F23-4E7B-8CAD-453754B29FE6}" type="pres">
      <dgm:prSet presAssocID="{1BAED392-E54D-473D-B53C-8ACD2924994E}" presName="sibTrans" presStyleLbl="sibTrans1D1" presStyleIdx="1" presStyleCnt="6"/>
      <dgm:spPr>
        <a:custGeom>
          <a:avLst/>
          <a:gdLst/>
          <a:ahLst/>
          <a:cxnLst/>
          <a:rect l="0" t="0" r="0" b="0"/>
          <a:pathLst>
            <a:path>
              <a:moveTo>
                <a:pt x="3433485" y="1462739"/>
              </a:moveTo>
              <a:arcTo wR="1726904" hR="1726904" stAng="21072054" swAng="614246"/>
            </a:path>
          </a:pathLst>
        </a:custGeom>
      </dgm:spPr>
      <dgm:t>
        <a:bodyPr/>
        <a:lstStyle/>
        <a:p>
          <a:endParaRPr lang="en-US"/>
        </a:p>
      </dgm:t>
    </dgm:pt>
    <dgm:pt modelId="{9A798377-BE3F-4D38-9CA6-C07823062B5C}" type="pres">
      <dgm:prSet presAssocID="{1BB0C76D-98D3-4890-AD40-1449DC61F6B4}" presName="node" presStyleLbl="node1" presStyleIdx="2" presStyleCnt="6" custScaleX="166427" custScaleY="104744" custRadScaleRad="117565" custRadScaleInc="-49776">
        <dgm:presLayoutVars>
          <dgm:bulletEnabled val="1"/>
        </dgm:presLayoutVars>
      </dgm:prSet>
      <dgm:spPr>
        <a:prstGeom prst="roundRect">
          <a:avLst/>
        </a:prstGeom>
      </dgm:spPr>
      <dgm:t>
        <a:bodyPr/>
        <a:lstStyle/>
        <a:p>
          <a:endParaRPr lang="en-US"/>
        </a:p>
      </dgm:t>
    </dgm:pt>
    <dgm:pt modelId="{05578C34-B05D-48C0-8A1D-7B00CE3053F8}" type="pres">
      <dgm:prSet presAssocID="{1BB0C76D-98D3-4890-AD40-1449DC61F6B4}" presName="spNode" presStyleCnt="0"/>
      <dgm:spPr/>
    </dgm:pt>
    <dgm:pt modelId="{BF3AFE0B-E826-4007-B776-27623907E5D4}" type="pres">
      <dgm:prSet presAssocID="{DCA9606A-F5D7-49D2-9390-77DA13C05F33}" presName="sibTrans" presStyleLbl="sibTrans1D1" presStyleIdx="2" presStyleCnt="6"/>
      <dgm:spPr>
        <a:custGeom>
          <a:avLst/>
          <a:gdLst/>
          <a:ahLst/>
          <a:cxnLst/>
          <a:rect l="0" t="0" r="0" b="0"/>
          <a:pathLst>
            <a:path>
              <a:moveTo>
                <a:pt x="2652106" y="3185054"/>
              </a:moveTo>
              <a:arcTo wR="1726904" hR="1726904" stAng="3456283" swAng="892680"/>
            </a:path>
          </a:pathLst>
        </a:custGeom>
      </dgm:spPr>
      <dgm:t>
        <a:bodyPr/>
        <a:lstStyle/>
        <a:p>
          <a:endParaRPr lang="en-US"/>
        </a:p>
      </dgm:t>
    </dgm:pt>
    <dgm:pt modelId="{AD4F42C0-33AC-4FCD-B378-6A302D50000F}" type="pres">
      <dgm:prSet presAssocID="{96F5471B-09AC-4831-8F6E-63A21157E143}" presName="node" presStyleLbl="node1" presStyleIdx="3" presStyleCnt="6" custScaleX="158862" custScaleY="93106" custRadScaleRad="100940" custRadScaleInc="-31572">
        <dgm:presLayoutVars>
          <dgm:bulletEnabled val="1"/>
        </dgm:presLayoutVars>
      </dgm:prSet>
      <dgm:spPr>
        <a:prstGeom prst="roundRect">
          <a:avLst/>
        </a:prstGeom>
      </dgm:spPr>
      <dgm:t>
        <a:bodyPr/>
        <a:lstStyle/>
        <a:p>
          <a:endParaRPr lang="en-US"/>
        </a:p>
      </dgm:t>
    </dgm:pt>
    <dgm:pt modelId="{EC12D7C2-2E9D-4DD7-8EF5-C9AD01CAF196}" type="pres">
      <dgm:prSet presAssocID="{96F5471B-09AC-4831-8F6E-63A21157E143}" presName="spNode" presStyleCnt="0"/>
      <dgm:spPr/>
    </dgm:pt>
    <dgm:pt modelId="{B883B95B-4FFE-48DC-84A7-33301E423898}" type="pres">
      <dgm:prSet presAssocID="{233ED1B1-AAE6-4EC9-9E81-EBDEF8E186A4}" presName="sibTrans" presStyleLbl="sibTrans1D1" presStyleIdx="3" presStyleCnt="6"/>
      <dgm:spPr>
        <a:custGeom>
          <a:avLst/>
          <a:gdLst/>
          <a:ahLst/>
          <a:cxnLst/>
          <a:rect l="0" t="0" r="0" b="0"/>
          <a:pathLst>
            <a:path>
              <a:moveTo>
                <a:pt x="904917" y="3245633"/>
              </a:moveTo>
              <a:arcTo wR="1726904" hR="1726904" stAng="7105424" swAng="1037485"/>
            </a:path>
          </a:pathLst>
        </a:custGeom>
      </dgm:spPr>
      <dgm:t>
        <a:bodyPr/>
        <a:lstStyle/>
        <a:p>
          <a:endParaRPr lang="en-US"/>
        </a:p>
      </dgm:t>
    </dgm:pt>
    <dgm:pt modelId="{74978F2A-080D-471F-93B5-085E5050DF73}" type="pres">
      <dgm:prSet presAssocID="{A49EDAC1-0360-41E3-AC9E-1E1E3E2EFE1C}" presName="node" presStyleLbl="node1" presStyleIdx="4" presStyleCnt="6" custScaleX="158862" custScaleY="104744" custRadScaleRad="101723" custRadScaleInc="33316">
        <dgm:presLayoutVars>
          <dgm:bulletEnabled val="1"/>
        </dgm:presLayoutVars>
      </dgm:prSet>
      <dgm:spPr>
        <a:prstGeom prst="roundRect">
          <a:avLst/>
        </a:prstGeom>
      </dgm:spPr>
      <dgm:t>
        <a:bodyPr/>
        <a:lstStyle/>
        <a:p>
          <a:endParaRPr lang="en-US"/>
        </a:p>
      </dgm:t>
    </dgm:pt>
    <dgm:pt modelId="{87E9630E-231C-4489-8BA6-AE00AD002D09}" type="pres">
      <dgm:prSet presAssocID="{A49EDAC1-0360-41E3-AC9E-1E1E3E2EFE1C}" presName="spNode" presStyleCnt="0"/>
      <dgm:spPr/>
    </dgm:pt>
    <dgm:pt modelId="{8260AAC6-C0F0-4C76-BBA3-541D5CA5C1E7}" type="pres">
      <dgm:prSet presAssocID="{923A0905-F2AC-401A-8F66-8B9DE4DBD45E}" presName="sibTrans" presStyleLbl="sibTrans1D1" presStyleIdx="4" presStyleCnt="6"/>
      <dgm:spPr>
        <a:custGeom>
          <a:avLst/>
          <a:gdLst/>
          <a:ahLst/>
          <a:cxnLst/>
          <a:rect l="0" t="0" r="0" b="0"/>
          <a:pathLst>
            <a:path>
              <a:moveTo>
                <a:pt x="6398" y="1875430"/>
              </a:moveTo>
              <a:arcTo wR="1726904" hR="1726904" stAng="10503964" swAng="612971"/>
            </a:path>
          </a:pathLst>
        </a:custGeom>
      </dgm:spPr>
      <dgm:t>
        <a:bodyPr/>
        <a:lstStyle/>
        <a:p>
          <a:endParaRPr lang="en-US"/>
        </a:p>
      </dgm:t>
    </dgm:pt>
    <dgm:pt modelId="{E8C1075C-EFD6-4AC2-BF41-DC0A22353338}" type="pres">
      <dgm:prSet presAssocID="{7D1D2B99-8B09-46BE-B9C1-20633310D2B1}" presName="node" presStyleLbl="node1" presStyleIdx="5" presStyleCnt="6" custScaleX="158862" custScaleY="104744" custRadScaleRad="100674" custRadScaleInc="-52166">
        <dgm:presLayoutVars>
          <dgm:bulletEnabled val="1"/>
        </dgm:presLayoutVars>
      </dgm:prSet>
      <dgm:spPr>
        <a:prstGeom prst="roundRect">
          <a:avLst/>
        </a:prstGeom>
      </dgm:spPr>
      <dgm:t>
        <a:bodyPr/>
        <a:lstStyle/>
        <a:p>
          <a:endParaRPr lang="en-US"/>
        </a:p>
      </dgm:t>
    </dgm:pt>
    <dgm:pt modelId="{83489B31-B6FA-4314-9231-C07B374F7C3B}" type="pres">
      <dgm:prSet presAssocID="{7D1D2B99-8B09-46BE-B9C1-20633310D2B1}" presName="spNode" presStyleCnt="0"/>
      <dgm:spPr/>
    </dgm:pt>
    <dgm:pt modelId="{BF98E905-BB6D-4791-ADF3-2B941E1F43C5}" type="pres">
      <dgm:prSet presAssocID="{9EB13612-B595-418B-88C7-2F79F7D7B3A7}" presName="sibTrans" presStyleLbl="sibTrans1D1" presStyleIdx="5" presStyleCnt="6"/>
      <dgm:spPr>
        <a:custGeom>
          <a:avLst/>
          <a:gdLst/>
          <a:ahLst/>
          <a:cxnLst/>
          <a:rect l="0" t="0" r="0" b="0"/>
          <a:pathLst>
            <a:path>
              <a:moveTo>
                <a:pt x="704112" y="335467"/>
              </a:moveTo>
              <a:arcTo wR="1726904" hR="1726904" stAng="14020909" swAng="846740"/>
            </a:path>
          </a:pathLst>
        </a:custGeom>
      </dgm:spPr>
      <dgm:t>
        <a:bodyPr/>
        <a:lstStyle/>
        <a:p>
          <a:endParaRPr lang="en-US"/>
        </a:p>
      </dgm:t>
    </dgm:pt>
  </dgm:ptLst>
  <dgm:cxnLst>
    <dgm:cxn modelId="{62103B96-24E2-49A8-B2C1-2E6D02E02A12}" srcId="{CBCB5F46-F8B9-4825-B003-F189ABBD3942}" destId="{96F5471B-09AC-4831-8F6E-63A21157E143}" srcOrd="3" destOrd="0" parTransId="{40861475-75F4-470A-8CA1-6A26106A721C}" sibTransId="{233ED1B1-AAE6-4EC9-9E81-EBDEF8E186A4}"/>
    <dgm:cxn modelId="{C158FE42-D305-45C0-9464-AF39D975F396}" srcId="{CBCB5F46-F8B9-4825-B003-F189ABBD3942}" destId="{7D1D2B99-8B09-46BE-B9C1-20633310D2B1}" srcOrd="5" destOrd="0" parTransId="{43686FDC-B144-47E0-BF27-D290E4458F3A}" sibTransId="{9EB13612-B595-418B-88C7-2F79F7D7B3A7}"/>
    <dgm:cxn modelId="{65DC9791-950D-4F8A-AFA2-9F06A20EB13C}" srcId="{CBCB5F46-F8B9-4825-B003-F189ABBD3942}" destId="{CD05C376-A1C7-4F95-8471-169ED02FB7E1}" srcOrd="0" destOrd="0" parTransId="{FAA3BFD8-58B3-41AE-ACB9-6BFF9E23658B}" sibTransId="{85AE9EE8-840B-45CC-A597-ABDB34E9AA9C}"/>
    <dgm:cxn modelId="{F526965A-0EE8-4C4F-8F46-E75073D5692A}" type="presOf" srcId="{DCA9606A-F5D7-49D2-9390-77DA13C05F33}" destId="{BF3AFE0B-E826-4007-B776-27623907E5D4}" srcOrd="0" destOrd="0" presId="urn:microsoft.com/office/officeart/2005/8/layout/cycle5"/>
    <dgm:cxn modelId="{8F70881A-2280-44A9-A0BF-682141233166}" type="presOf" srcId="{CD05C376-A1C7-4F95-8471-169ED02FB7E1}" destId="{8B1C1E4F-BCFF-4C81-9DC1-B2D8C5C8A9AB}" srcOrd="0" destOrd="0" presId="urn:microsoft.com/office/officeart/2005/8/layout/cycle5"/>
    <dgm:cxn modelId="{C4895726-8752-4234-8D83-B28A2860FFBF}" type="presOf" srcId="{1BAED392-E54D-473D-B53C-8ACD2924994E}" destId="{8682C048-8F23-4E7B-8CAD-453754B29FE6}" srcOrd="0" destOrd="0" presId="urn:microsoft.com/office/officeart/2005/8/layout/cycle5"/>
    <dgm:cxn modelId="{998A20B8-359C-4D0D-9080-DDB5D36AC21A}" srcId="{CBCB5F46-F8B9-4825-B003-F189ABBD3942}" destId="{75524CE4-C958-47D8-8358-4D0C897E2B0E}" srcOrd="1" destOrd="0" parTransId="{452982F2-D6EB-4E71-8843-E0A2E0835278}" sibTransId="{1BAED392-E54D-473D-B53C-8ACD2924994E}"/>
    <dgm:cxn modelId="{6F9B88A1-70E2-4728-A8B1-14FC22BD6DF9}" type="presOf" srcId="{CBCB5F46-F8B9-4825-B003-F189ABBD3942}" destId="{4519FEDE-07E9-42E9-8A0E-27C4ED58454E}" srcOrd="0" destOrd="0" presId="urn:microsoft.com/office/officeart/2005/8/layout/cycle5"/>
    <dgm:cxn modelId="{D310972D-5CB3-40B7-80F4-C65AE38B2FA8}" type="presOf" srcId="{1BB0C76D-98D3-4890-AD40-1449DC61F6B4}" destId="{9A798377-BE3F-4D38-9CA6-C07823062B5C}" srcOrd="0" destOrd="0" presId="urn:microsoft.com/office/officeart/2005/8/layout/cycle5"/>
    <dgm:cxn modelId="{7B4E30B3-868A-4CA7-8967-1E20EE99B4D9}" type="presOf" srcId="{9EB13612-B595-418B-88C7-2F79F7D7B3A7}" destId="{BF98E905-BB6D-4791-ADF3-2B941E1F43C5}" srcOrd="0" destOrd="0" presId="urn:microsoft.com/office/officeart/2005/8/layout/cycle5"/>
    <dgm:cxn modelId="{3036257F-1509-4640-B38A-2489FCA5B776}" type="presOf" srcId="{75524CE4-C958-47D8-8358-4D0C897E2B0E}" destId="{8EEC5604-DDDD-4C24-B9A4-DF14613D3A51}" srcOrd="0" destOrd="0" presId="urn:microsoft.com/office/officeart/2005/8/layout/cycle5"/>
    <dgm:cxn modelId="{F65CB6DE-723B-454D-8EEC-00979583A039}" srcId="{CBCB5F46-F8B9-4825-B003-F189ABBD3942}" destId="{1BB0C76D-98D3-4890-AD40-1449DC61F6B4}" srcOrd="2" destOrd="0" parTransId="{CFE38699-3AEF-450E-9ED6-A4AE49278559}" sibTransId="{DCA9606A-F5D7-49D2-9390-77DA13C05F33}"/>
    <dgm:cxn modelId="{6909FF03-D12A-40E9-AD50-AA278B400C70}" type="presOf" srcId="{96F5471B-09AC-4831-8F6E-63A21157E143}" destId="{AD4F42C0-33AC-4FCD-B378-6A302D50000F}" srcOrd="0" destOrd="0" presId="urn:microsoft.com/office/officeart/2005/8/layout/cycle5"/>
    <dgm:cxn modelId="{0175BD47-6265-4D22-88D3-B1B2E5D07D63}" type="presOf" srcId="{923A0905-F2AC-401A-8F66-8B9DE4DBD45E}" destId="{8260AAC6-C0F0-4C76-BBA3-541D5CA5C1E7}" srcOrd="0" destOrd="0" presId="urn:microsoft.com/office/officeart/2005/8/layout/cycle5"/>
    <dgm:cxn modelId="{2F5F6FF5-5EB0-4D94-9AF6-430A56F7FB48}" type="presOf" srcId="{85AE9EE8-840B-45CC-A597-ABDB34E9AA9C}" destId="{81A4EB61-9B79-4BF0-AF75-D361159A32D4}" srcOrd="0" destOrd="0" presId="urn:microsoft.com/office/officeart/2005/8/layout/cycle5"/>
    <dgm:cxn modelId="{03F89A37-1E14-4583-9BC1-27505CD15120}" type="presOf" srcId="{233ED1B1-AAE6-4EC9-9E81-EBDEF8E186A4}" destId="{B883B95B-4FFE-48DC-84A7-33301E423898}" srcOrd="0" destOrd="0" presId="urn:microsoft.com/office/officeart/2005/8/layout/cycle5"/>
    <dgm:cxn modelId="{4656824B-A580-4788-8CB0-F59A9CED2F84}" type="presOf" srcId="{7D1D2B99-8B09-46BE-B9C1-20633310D2B1}" destId="{E8C1075C-EFD6-4AC2-BF41-DC0A22353338}" srcOrd="0" destOrd="0" presId="urn:microsoft.com/office/officeart/2005/8/layout/cycle5"/>
    <dgm:cxn modelId="{644907CF-AA1B-4EB5-B778-311357CC721D}" srcId="{CBCB5F46-F8B9-4825-B003-F189ABBD3942}" destId="{A49EDAC1-0360-41E3-AC9E-1E1E3E2EFE1C}" srcOrd="4" destOrd="0" parTransId="{4B7B9CDF-4E61-47D7-A122-7F719A295A72}" sibTransId="{923A0905-F2AC-401A-8F66-8B9DE4DBD45E}"/>
    <dgm:cxn modelId="{FE74B6FB-7127-4DE7-AA50-FE706D75D52D}" type="presOf" srcId="{A49EDAC1-0360-41E3-AC9E-1E1E3E2EFE1C}" destId="{74978F2A-080D-471F-93B5-085E5050DF73}" srcOrd="0" destOrd="0" presId="urn:microsoft.com/office/officeart/2005/8/layout/cycle5"/>
    <dgm:cxn modelId="{1814ABEA-54F4-4FB1-A541-D4DA7F856DAC}" type="presParOf" srcId="{4519FEDE-07E9-42E9-8A0E-27C4ED58454E}" destId="{8B1C1E4F-BCFF-4C81-9DC1-B2D8C5C8A9AB}" srcOrd="0" destOrd="0" presId="urn:microsoft.com/office/officeart/2005/8/layout/cycle5"/>
    <dgm:cxn modelId="{97560E56-329D-494A-BDE7-4413AC2C3B43}" type="presParOf" srcId="{4519FEDE-07E9-42E9-8A0E-27C4ED58454E}" destId="{E2095A23-0A22-4722-8A82-6922421DB1C0}" srcOrd="1" destOrd="0" presId="urn:microsoft.com/office/officeart/2005/8/layout/cycle5"/>
    <dgm:cxn modelId="{8A35D6D1-E068-464D-8BBE-00A294B874F3}" type="presParOf" srcId="{4519FEDE-07E9-42E9-8A0E-27C4ED58454E}" destId="{81A4EB61-9B79-4BF0-AF75-D361159A32D4}" srcOrd="2" destOrd="0" presId="urn:microsoft.com/office/officeart/2005/8/layout/cycle5"/>
    <dgm:cxn modelId="{CE592685-6DDF-4006-9C93-4D802553F3D6}" type="presParOf" srcId="{4519FEDE-07E9-42E9-8A0E-27C4ED58454E}" destId="{8EEC5604-DDDD-4C24-B9A4-DF14613D3A51}" srcOrd="3" destOrd="0" presId="urn:microsoft.com/office/officeart/2005/8/layout/cycle5"/>
    <dgm:cxn modelId="{188E4560-2400-466D-8F53-98E2CE8829EC}" type="presParOf" srcId="{4519FEDE-07E9-42E9-8A0E-27C4ED58454E}" destId="{E6C2C156-B08C-4280-BE77-92A5A50F9D62}" srcOrd="4" destOrd="0" presId="urn:microsoft.com/office/officeart/2005/8/layout/cycle5"/>
    <dgm:cxn modelId="{51644246-CF99-4D7D-9334-E936024F035F}" type="presParOf" srcId="{4519FEDE-07E9-42E9-8A0E-27C4ED58454E}" destId="{8682C048-8F23-4E7B-8CAD-453754B29FE6}" srcOrd="5" destOrd="0" presId="urn:microsoft.com/office/officeart/2005/8/layout/cycle5"/>
    <dgm:cxn modelId="{1D1F9970-AAC5-4AF6-842B-043D651ED189}" type="presParOf" srcId="{4519FEDE-07E9-42E9-8A0E-27C4ED58454E}" destId="{9A798377-BE3F-4D38-9CA6-C07823062B5C}" srcOrd="6" destOrd="0" presId="urn:microsoft.com/office/officeart/2005/8/layout/cycle5"/>
    <dgm:cxn modelId="{84A611BE-FEE6-47D5-9D4A-736BDF21C9C9}" type="presParOf" srcId="{4519FEDE-07E9-42E9-8A0E-27C4ED58454E}" destId="{05578C34-B05D-48C0-8A1D-7B00CE3053F8}" srcOrd="7" destOrd="0" presId="urn:microsoft.com/office/officeart/2005/8/layout/cycle5"/>
    <dgm:cxn modelId="{4B95FD84-924A-49A5-8311-8B26A5040057}" type="presParOf" srcId="{4519FEDE-07E9-42E9-8A0E-27C4ED58454E}" destId="{BF3AFE0B-E826-4007-B776-27623907E5D4}" srcOrd="8" destOrd="0" presId="urn:microsoft.com/office/officeart/2005/8/layout/cycle5"/>
    <dgm:cxn modelId="{3C9D7330-4131-41EE-AC0F-88AC9966C51E}" type="presParOf" srcId="{4519FEDE-07E9-42E9-8A0E-27C4ED58454E}" destId="{AD4F42C0-33AC-4FCD-B378-6A302D50000F}" srcOrd="9" destOrd="0" presId="urn:microsoft.com/office/officeart/2005/8/layout/cycle5"/>
    <dgm:cxn modelId="{DC7579D1-E27E-4283-B2AE-9E8035C8C053}" type="presParOf" srcId="{4519FEDE-07E9-42E9-8A0E-27C4ED58454E}" destId="{EC12D7C2-2E9D-4DD7-8EF5-C9AD01CAF196}" srcOrd="10" destOrd="0" presId="urn:microsoft.com/office/officeart/2005/8/layout/cycle5"/>
    <dgm:cxn modelId="{2F2B6D64-DE15-494E-84BC-7C0F10345D59}" type="presParOf" srcId="{4519FEDE-07E9-42E9-8A0E-27C4ED58454E}" destId="{B883B95B-4FFE-48DC-84A7-33301E423898}" srcOrd="11" destOrd="0" presId="urn:microsoft.com/office/officeart/2005/8/layout/cycle5"/>
    <dgm:cxn modelId="{62A98D23-536B-4A2B-ADE6-CE556FB7E535}" type="presParOf" srcId="{4519FEDE-07E9-42E9-8A0E-27C4ED58454E}" destId="{74978F2A-080D-471F-93B5-085E5050DF73}" srcOrd="12" destOrd="0" presId="urn:microsoft.com/office/officeart/2005/8/layout/cycle5"/>
    <dgm:cxn modelId="{946AEF1B-B96B-48A4-A831-4D9F23D1101F}" type="presParOf" srcId="{4519FEDE-07E9-42E9-8A0E-27C4ED58454E}" destId="{87E9630E-231C-4489-8BA6-AE00AD002D09}" srcOrd="13" destOrd="0" presId="urn:microsoft.com/office/officeart/2005/8/layout/cycle5"/>
    <dgm:cxn modelId="{A8FBD285-B829-4879-B208-3575D5E673F7}" type="presParOf" srcId="{4519FEDE-07E9-42E9-8A0E-27C4ED58454E}" destId="{8260AAC6-C0F0-4C76-BBA3-541D5CA5C1E7}" srcOrd="14" destOrd="0" presId="urn:microsoft.com/office/officeart/2005/8/layout/cycle5"/>
    <dgm:cxn modelId="{172B8D5C-45B2-47FE-86DB-3ABA9A3942B5}" type="presParOf" srcId="{4519FEDE-07E9-42E9-8A0E-27C4ED58454E}" destId="{E8C1075C-EFD6-4AC2-BF41-DC0A22353338}" srcOrd="15" destOrd="0" presId="urn:microsoft.com/office/officeart/2005/8/layout/cycle5"/>
    <dgm:cxn modelId="{CC8B506E-136B-4145-BE6E-8BBD6B418199}" type="presParOf" srcId="{4519FEDE-07E9-42E9-8A0E-27C4ED58454E}" destId="{83489B31-B6FA-4314-9231-C07B374F7C3B}" srcOrd="16" destOrd="0" presId="urn:microsoft.com/office/officeart/2005/8/layout/cycle5"/>
    <dgm:cxn modelId="{677B57DA-C1F8-4D77-8148-8B8A29CA3A6E}" type="presParOf" srcId="{4519FEDE-07E9-42E9-8A0E-27C4ED58454E}" destId="{BF98E905-BB6D-4791-ADF3-2B941E1F43C5}" srcOrd="17" destOrd="0" presId="urn:microsoft.com/office/officeart/2005/8/layout/cycle5"/>
  </dgm:cxnLst>
  <dgm:bg/>
  <dgm:whole>
    <a:ln w="12700"/>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CB5F46-F8B9-4825-B003-F189ABBD3942}" type="doc">
      <dgm:prSet loTypeId="urn:microsoft.com/office/officeart/2005/8/layout/cycle5" loCatId="cycle" qsTypeId="urn:microsoft.com/office/officeart/2005/8/quickstyle/3d3" qsCatId="3D" csTypeId="urn:microsoft.com/office/officeart/2005/8/colors/accent2_2" csCatId="accent2" phldr="1"/>
      <dgm:spPr/>
    </dgm:pt>
    <dgm:pt modelId="{CD05C376-A1C7-4F95-8471-169ED02FB7E1}">
      <dgm:prSet phldrT="[Text]" custT="1"/>
      <dgm:spPr>
        <a:xfrm>
          <a:off x="2459407" y="182134"/>
          <a:ext cx="1792119" cy="768050"/>
        </a:xfrm>
        <a:solidFill>
          <a:srgbClr val="64A0C8">
            <a:lumMod val="60000"/>
            <a:lumOff val="4000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lgn="ctr"/>
          <a:r>
            <a:rPr lang="en-US" sz="1600" b="1" dirty="0">
              <a:solidFill>
                <a:srgbClr val="002060"/>
              </a:solidFill>
              <a:latin typeface="Georgia" pitchFamily="18" charset="0"/>
              <a:ea typeface="+mn-ea"/>
              <a:cs typeface="+mn-cs"/>
            </a:rPr>
            <a:t> </a:t>
          </a:r>
        </a:p>
        <a:p>
          <a:pPr algn="ctr"/>
          <a:r>
            <a:rPr lang="en-US" sz="1600" b="1" dirty="0">
              <a:solidFill>
                <a:srgbClr val="002060"/>
              </a:solidFill>
              <a:latin typeface="Arial" pitchFamily="34" charset="0"/>
              <a:ea typeface="+mn-ea"/>
              <a:cs typeface="Arial" pitchFamily="34" charset="0"/>
            </a:rPr>
            <a:t>Planning and </a:t>
          </a:r>
          <a:br>
            <a:rPr lang="en-US" sz="1600" b="1" dirty="0">
              <a:solidFill>
                <a:srgbClr val="002060"/>
              </a:solidFill>
              <a:latin typeface="Arial" pitchFamily="34" charset="0"/>
              <a:ea typeface="+mn-ea"/>
              <a:cs typeface="Arial" pitchFamily="34" charset="0"/>
            </a:rPr>
          </a:br>
          <a:r>
            <a:rPr lang="en-US" sz="1600" b="1" dirty="0">
              <a:solidFill>
                <a:srgbClr val="002060"/>
              </a:solidFill>
              <a:latin typeface="Arial" pitchFamily="34" charset="0"/>
              <a:ea typeface="+mn-ea"/>
              <a:cs typeface="Arial" pitchFamily="34" charset="0"/>
            </a:rPr>
            <a:t>    Preparedness</a:t>
          </a:r>
        </a:p>
        <a:p>
          <a:pPr algn="ctr"/>
          <a:endParaRPr lang="en-US" sz="1600" b="1" dirty="0">
            <a:solidFill>
              <a:srgbClr val="002060"/>
            </a:solidFill>
            <a:latin typeface="Arial" pitchFamily="34" charset="0"/>
            <a:ea typeface="+mn-ea"/>
            <a:cs typeface="Arial" pitchFamily="34" charset="0"/>
          </a:endParaRPr>
        </a:p>
      </dgm:t>
    </dgm:pt>
    <dgm:pt modelId="{FAA3BFD8-58B3-41AE-ACB9-6BFF9E23658B}" type="parTrans" cxnId="{65DC9791-950D-4F8A-AFA2-9F06A20EB13C}">
      <dgm:prSet/>
      <dgm:spPr/>
      <dgm:t>
        <a:bodyPr/>
        <a:lstStyle/>
        <a:p>
          <a:endParaRPr lang="en-US" sz="1600"/>
        </a:p>
      </dgm:t>
    </dgm:pt>
    <dgm:pt modelId="{85AE9EE8-840B-45CC-A597-ABDB34E9AA9C}" type="sibTrans" cxnId="{65DC9791-950D-4F8A-AFA2-9F06A20EB13C}">
      <dgm:prSet/>
      <dgm:spPr>
        <a:xfrm>
          <a:off x="2387122" y="890543"/>
          <a:ext cx="3453809" cy="3453809"/>
        </a:xfrm>
        <a:noFill/>
        <a:ln w="38100" cap="flat" cmpd="sng" algn="ctr">
          <a:solidFill>
            <a:srgbClr val="002060"/>
          </a:solidFill>
          <a:prstDash val="solid"/>
          <a:tailEnd type="arrow"/>
        </a:ln>
        <a:effectLst/>
        <a:scene3d>
          <a:camera prst="orthographicFront">
            <a:rot lat="0" lon="0" rev="0"/>
          </a:camera>
          <a:lightRig rig="contrasting" dir="t">
            <a:rot lat="0" lon="0" rev="1200000"/>
          </a:lightRig>
        </a:scene3d>
        <a:sp3d z="-110000"/>
      </dgm:spPr>
      <dgm:t>
        <a:bodyPr/>
        <a:lstStyle/>
        <a:p>
          <a:endParaRPr lang="en-US" sz="1600"/>
        </a:p>
      </dgm:t>
    </dgm:pt>
    <dgm:pt modelId="{75524CE4-C958-47D8-8358-4D0C897E2B0E}">
      <dgm:prSet phldrT="[Text]" custT="1"/>
      <dgm:spPr>
        <a:xfrm>
          <a:off x="4293175" y="1150562"/>
          <a:ext cx="1792119" cy="768050"/>
        </a:xfrm>
        <a:solidFill>
          <a:srgbClr val="64A0C8">
            <a:lumMod val="60000"/>
            <a:lumOff val="4000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lgn="ctr"/>
          <a:r>
            <a:rPr lang="en-US" sz="1600" b="1" dirty="0">
              <a:solidFill>
                <a:srgbClr val="002060"/>
              </a:solidFill>
              <a:latin typeface="Arial" pitchFamily="34" charset="0"/>
              <a:ea typeface="+mn-ea"/>
              <a:cs typeface="Arial" pitchFamily="34" charset="0"/>
            </a:rPr>
            <a:t>Planning the Sheltering Operation</a:t>
          </a:r>
        </a:p>
      </dgm:t>
    </dgm:pt>
    <dgm:pt modelId="{452982F2-D6EB-4E71-8843-E0A2E0835278}" type="parTrans" cxnId="{998A20B8-359C-4D0D-9080-DDB5D36AC21A}">
      <dgm:prSet/>
      <dgm:spPr/>
      <dgm:t>
        <a:bodyPr/>
        <a:lstStyle/>
        <a:p>
          <a:endParaRPr lang="en-US" sz="1600"/>
        </a:p>
      </dgm:t>
    </dgm:pt>
    <dgm:pt modelId="{1BAED392-E54D-473D-B53C-8ACD2924994E}" type="sibTrans" cxnId="{998A20B8-359C-4D0D-9080-DDB5D36AC21A}">
      <dgm:prSet/>
      <dgm:spPr>
        <a:xfrm>
          <a:off x="1851830" y="556373"/>
          <a:ext cx="3453809" cy="3453809"/>
        </a:xfrm>
        <a:noFill/>
        <a:ln w="38100" cap="flat" cmpd="sng" algn="ctr">
          <a:solidFill>
            <a:srgbClr val="003359"/>
          </a:solidFill>
          <a:prstDash val="solid"/>
          <a:tailEnd type="arrow"/>
        </a:ln>
        <a:effectLst/>
        <a:scene3d>
          <a:camera prst="orthographicFront">
            <a:rot lat="0" lon="0" rev="0"/>
          </a:camera>
          <a:lightRig rig="contrasting" dir="t">
            <a:rot lat="0" lon="0" rev="1200000"/>
          </a:lightRig>
        </a:scene3d>
        <a:sp3d z="-110000"/>
      </dgm:spPr>
      <dgm:t>
        <a:bodyPr/>
        <a:lstStyle/>
        <a:p>
          <a:endParaRPr lang="en-US" sz="1600"/>
        </a:p>
      </dgm:t>
    </dgm:pt>
    <dgm:pt modelId="{1BB0C76D-98D3-4890-AD40-1449DC61F6B4}">
      <dgm:prSet phldrT="[Text]" custT="1"/>
      <dgm:spPr>
        <a:xfrm>
          <a:off x="4261888" y="2428682"/>
          <a:ext cx="1877460" cy="768050"/>
        </a:xfrm>
        <a:solidFill>
          <a:srgbClr val="64A0C8">
            <a:lumMod val="60000"/>
            <a:lumOff val="4000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lgn="ctr"/>
          <a:r>
            <a:rPr lang="en-US" sz="1600" b="1" dirty="0">
              <a:solidFill>
                <a:srgbClr val="002060"/>
              </a:solidFill>
              <a:latin typeface="Arial" pitchFamily="34" charset="0"/>
              <a:ea typeface="+mn-ea"/>
              <a:cs typeface="Arial" pitchFamily="34" charset="0"/>
            </a:rPr>
            <a:t>Resourcing the Shelter</a:t>
          </a:r>
        </a:p>
      </dgm:t>
    </dgm:pt>
    <dgm:pt modelId="{CFE38699-3AEF-450E-9ED6-A4AE49278559}" type="parTrans" cxnId="{F65CB6DE-723B-454D-8EEC-00979583A039}">
      <dgm:prSet/>
      <dgm:spPr/>
      <dgm:t>
        <a:bodyPr/>
        <a:lstStyle/>
        <a:p>
          <a:endParaRPr lang="en-US" sz="1600"/>
        </a:p>
      </dgm:t>
    </dgm:pt>
    <dgm:pt modelId="{DCA9606A-F5D7-49D2-9390-77DA13C05F33}" type="sibTrans" cxnId="{F65CB6DE-723B-454D-8EEC-00979583A039}">
      <dgm:prSet/>
      <dgm:spPr>
        <a:xfrm>
          <a:off x="2239394" y="95960"/>
          <a:ext cx="3453809" cy="3453809"/>
        </a:xfrm>
        <a:noFill/>
        <a:ln w="38100" cap="flat" cmpd="sng" algn="ctr">
          <a:solidFill>
            <a:srgbClr val="FF0000"/>
          </a:solidFill>
          <a:prstDash val="solid"/>
          <a:tailEnd type="arrow"/>
        </a:ln>
        <a:effectLst/>
        <a:scene3d>
          <a:camera prst="orthographicFront">
            <a:rot lat="0" lon="0" rev="0"/>
          </a:camera>
          <a:lightRig rig="contrasting" dir="t">
            <a:rot lat="0" lon="0" rev="1200000"/>
          </a:lightRig>
        </a:scene3d>
        <a:sp3d z="-110000"/>
      </dgm:spPr>
      <dgm:t>
        <a:bodyPr/>
        <a:lstStyle/>
        <a:p>
          <a:endParaRPr lang="en-US" sz="1600"/>
        </a:p>
      </dgm:t>
    </dgm:pt>
    <dgm:pt modelId="{96F5471B-09AC-4831-8F6E-63A21157E143}">
      <dgm:prSet phldrT="[Text]" custT="1"/>
      <dgm:spPr>
        <a:xfrm>
          <a:off x="2589022" y="3508040"/>
          <a:ext cx="1792119" cy="682712"/>
        </a:xfrm>
        <a:solidFill>
          <a:srgbClr val="FF0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lgn="ctr"/>
          <a:r>
            <a:rPr lang="en-US" sz="1600" b="1" dirty="0">
              <a:solidFill>
                <a:sysClr val="window" lastClr="FFFFFF"/>
              </a:solidFill>
              <a:latin typeface="Arial" pitchFamily="34" charset="0"/>
              <a:ea typeface="+mn-ea"/>
              <a:cs typeface="Arial" pitchFamily="34" charset="0"/>
            </a:rPr>
            <a:t>Opening the Shelter  </a:t>
          </a:r>
        </a:p>
      </dgm:t>
    </dgm:pt>
    <dgm:pt modelId="{40861475-75F4-470A-8CA1-6A26106A721C}" type="parTrans" cxnId="{62103B96-24E2-49A8-B2C1-2E6D02E02A12}">
      <dgm:prSet/>
      <dgm:spPr/>
      <dgm:t>
        <a:bodyPr/>
        <a:lstStyle/>
        <a:p>
          <a:endParaRPr lang="en-US" sz="1600"/>
        </a:p>
      </dgm:t>
    </dgm:pt>
    <dgm:pt modelId="{233ED1B1-AAE6-4EC9-9E81-EBDEF8E186A4}" type="sibTrans" cxnId="{62103B96-24E2-49A8-B2C1-2E6D02E02A12}">
      <dgm:prSet/>
      <dgm:spPr>
        <a:xfrm>
          <a:off x="1530175" y="391979"/>
          <a:ext cx="3453809" cy="3453809"/>
        </a:xfrm>
        <a:noFill/>
        <a:ln w="38100" cap="flat" cmpd="sng" algn="ctr">
          <a:solidFill>
            <a:srgbClr val="FF0000"/>
          </a:solidFill>
          <a:prstDash val="solid"/>
          <a:tailEnd type="arrow"/>
        </a:ln>
        <a:effectLst/>
        <a:scene3d>
          <a:camera prst="orthographicFront">
            <a:rot lat="0" lon="0" rev="0"/>
          </a:camera>
          <a:lightRig rig="contrasting" dir="t">
            <a:rot lat="0" lon="0" rev="1200000"/>
          </a:lightRig>
        </a:scene3d>
        <a:sp3d z="-110000"/>
      </dgm:spPr>
      <dgm:t>
        <a:bodyPr/>
        <a:lstStyle/>
        <a:p>
          <a:endParaRPr lang="en-US" sz="1600"/>
        </a:p>
      </dgm:t>
    </dgm:pt>
    <dgm:pt modelId="{A49EDAC1-0360-41E3-AC9E-1E1E3E2EFE1C}">
      <dgm:prSet phldrT="[Text]" custT="1"/>
      <dgm:spPr>
        <a:xfrm>
          <a:off x="784354" y="2428684"/>
          <a:ext cx="1792119" cy="768050"/>
        </a:xfrm>
        <a:solidFill>
          <a:srgbClr val="FF0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lgn="ctr"/>
          <a:r>
            <a:rPr lang="en-US" sz="1600" b="1" dirty="0">
              <a:solidFill>
                <a:schemeClr val="bg1"/>
              </a:solidFill>
              <a:latin typeface="Arial" pitchFamily="34" charset="0"/>
              <a:ea typeface="+mn-ea"/>
              <a:cs typeface="Arial" pitchFamily="34" charset="0"/>
            </a:rPr>
            <a:t>Operating </a:t>
          </a:r>
          <a:br>
            <a:rPr lang="en-US" sz="1600" b="1" dirty="0">
              <a:solidFill>
                <a:schemeClr val="bg1"/>
              </a:solidFill>
              <a:latin typeface="Arial" pitchFamily="34" charset="0"/>
              <a:ea typeface="+mn-ea"/>
              <a:cs typeface="Arial" pitchFamily="34" charset="0"/>
            </a:rPr>
          </a:br>
          <a:r>
            <a:rPr lang="en-US" sz="1600" b="1" dirty="0">
              <a:solidFill>
                <a:schemeClr val="bg1"/>
              </a:solidFill>
              <a:latin typeface="Arial" pitchFamily="34" charset="0"/>
              <a:ea typeface="+mn-ea"/>
              <a:cs typeface="Arial" pitchFamily="34" charset="0"/>
            </a:rPr>
            <a:t>the Shelter</a:t>
          </a:r>
        </a:p>
      </dgm:t>
    </dgm:pt>
    <dgm:pt modelId="{4B7B9CDF-4E61-47D7-A122-7F719A295A72}" type="parTrans" cxnId="{644907CF-AA1B-4EB5-B778-311357CC721D}">
      <dgm:prSet/>
      <dgm:spPr/>
      <dgm:t>
        <a:bodyPr/>
        <a:lstStyle/>
        <a:p>
          <a:endParaRPr lang="en-US" sz="1600"/>
        </a:p>
      </dgm:t>
    </dgm:pt>
    <dgm:pt modelId="{923A0905-F2AC-401A-8F66-8B9DE4DBD45E}" type="sibTrans" cxnId="{644907CF-AA1B-4EB5-B778-311357CC721D}">
      <dgm:prSet/>
      <dgm:spPr>
        <a:xfrm>
          <a:off x="1546438" y="451934"/>
          <a:ext cx="3453809" cy="3453809"/>
        </a:xfrm>
        <a:noFill/>
        <a:ln w="38100" cap="flat" cmpd="sng" algn="ctr">
          <a:solidFill>
            <a:srgbClr val="002060"/>
          </a:solidFill>
          <a:prstDash val="solid"/>
          <a:tailEnd type="arrow"/>
        </a:ln>
        <a:effectLst/>
        <a:scene3d>
          <a:camera prst="orthographicFront">
            <a:rot lat="0" lon="0" rev="0"/>
          </a:camera>
          <a:lightRig rig="contrasting" dir="t">
            <a:rot lat="0" lon="0" rev="1200000"/>
          </a:lightRig>
        </a:scene3d>
        <a:sp3d z="-110000"/>
      </dgm:spPr>
      <dgm:t>
        <a:bodyPr/>
        <a:lstStyle/>
        <a:p>
          <a:endParaRPr lang="en-US" sz="1600"/>
        </a:p>
      </dgm:t>
    </dgm:pt>
    <dgm:pt modelId="{7D1D2B99-8B09-46BE-B9C1-20633310D2B1}">
      <dgm:prSet phldrT="[Text]" custT="1"/>
      <dgm:spPr>
        <a:xfrm>
          <a:off x="759158" y="1150561"/>
          <a:ext cx="1792119" cy="768050"/>
        </a:xfrm>
        <a:solidFill>
          <a:srgbClr val="64A0C8">
            <a:lumMod val="60000"/>
            <a:lumOff val="4000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lgn="ctr"/>
          <a:r>
            <a:rPr lang="en-US" sz="1600" b="1" dirty="0">
              <a:solidFill>
                <a:srgbClr val="002060"/>
              </a:solidFill>
              <a:latin typeface="Arial" pitchFamily="34" charset="0"/>
              <a:ea typeface="+mn-ea"/>
              <a:cs typeface="Arial" pitchFamily="34" charset="0"/>
            </a:rPr>
            <a:t>Closing the Shelter</a:t>
          </a:r>
        </a:p>
      </dgm:t>
    </dgm:pt>
    <dgm:pt modelId="{43686FDC-B144-47E0-BF27-D290E4458F3A}" type="parTrans" cxnId="{C158FE42-D305-45C0-9464-AF39D975F396}">
      <dgm:prSet/>
      <dgm:spPr/>
      <dgm:t>
        <a:bodyPr/>
        <a:lstStyle/>
        <a:p>
          <a:endParaRPr lang="en-US" sz="1600"/>
        </a:p>
      </dgm:t>
    </dgm:pt>
    <dgm:pt modelId="{9EB13612-B595-418B-88C7-2F79F7D7B3A7}" type="sibTrans" cxnId="{C158FE42-D305-45C0-9464-AF39D975F396}">
      <dgm:prSet/>
      <dgm:spPr>
        <a:xfrm>
          <a:off x="1253400" y="727598"/>
          <a:ext cx="3453809" cy="3453809"/>
        </a:xfrm>
        <a:noFill/>
        <a:ln w="38100" cap="flat" cmpd="sng" algn="ctr">
          <a:solidFill>
            <a:srgbClr val="002060"/>
          </a:solidFill>
          <a:prstDash val="solid"/>
          <a:tailEnd type="arrow"/>
        </a:ln>
        <a:effectLst/>
        <a:scene3d>
          <a:camera prst="orthographicFront">
            <a:rot lat="0" lon="0" rev="0"/>
          </a:camera>
          <a:lightRig rig="contrasting" dir="t">
            <a:rot lat="0" lon="0" rev="1200000"/>
          </a:lightRig>
        </a:scene3d>
        <a:sp3d z="-110000"/>
      </dgm:spPr>
      <dgm:t>
        <a:bodyPr/>
        <a:lstStyle/>
        <a:p>
          <a:endParaRPr lang="en-US" sz="1600"/>
        </a:p>
      </dgm:t>
    </dgm:pt>
    <dgm:pt modelId="{4519FEDE-07E9-42E9-8A0E-27C4ED58454E}" type="pres">
      <dgm:prSet presAssocID="{CBCB5F46-F8B9-4825-B003-F189ABBD3942}" presName="cycle" presStyleCnt="0">
        <dgm:presLayoutVars>
          <dgm:dir/>
          <dgm:resizeHandles val="exact"/>
        </dgm:presLayoutVars>
      </dgm:prSet>
      <dgm:spPr/>
    </dgm:pt>
    <dgm:pt modelId="{8B1C1E4F-BCFF-4C81-9DC1-B2D8C5C8A9AB}" type="pres">
      <dgm:prSet presAssocID="{CD05C376-A1C7-4F95-8471-169ED02FB7E1}" presName="node" presStyleLbl="node1" presStyleIdx="0" presStyleCnt="6" custScaleX="158862" custScaleY="104744" custRadScaleRad="89867" custRadScaleInc="11467">
        <dgm:presLayoutVars>
          <dgm:bulletEnabled val="1"/>
        </dgm:presLayoutVars>
      </dgm:prSet>
      <dgm:spPr>
        <a:prstGeom prst="roundRect">
          <a:avLst/>
        </a:prstGeom>
      </dgm:spPr>
      <dgm:t>
        <a:bodyPr/>
        <a:lstStyle/>
        <a:p>
          <a:endParaRPr lang="en-US"/>
        </a:p>
      </dgm:t>
    </dgm:pt>
    <dgm:pt modelId="{E2095A23-0A22-4722-8A82-6922421DB1C0}" type="pres">
      <dgm:prSet presAssocID="{CD05C376-A1C7-4F95-8471-169ED02FB7E1}" presName="spNode" presStyleCnt="0"/>
      <dgm:spPr/>
    </dgm:pt>
    <dgm:pt modelId="{81A4EB61-9B79-4BF0-AF75-D361159A32D4}" type="pres">
      <dgm:prSet presAssocID="{85AE9EE8-840B-45CC-A597-ABDB34E9AA9C}" presName="sibTrans" presStyleLbl="sibTrans1D1" presStyleIdx="0" presStyleCnt="6"/>
      <dgm:spPr>
        <a:custGeom>
          <a:avLst/>
          <a:gdLst/>
          <a:ahLst/>
          <a:cxnLst/>
          <a:rect l="0" t="0" r="0" b="0"/>
          <a:pathLst>
            <a:path>
              <a:moveTo>
                <a:pt x="2025951" y="26089"/>
              </a:moveTo>
              <a:arcTo wR="1726904" hR="1726904" stAng="16798328" swAng="988370"/>
            </a:path>
          </a:pathLst>
        </a:custGeom>
      </dgm:spPr>
      <dgm:t>
        <a:bodyPr/>
        <a:lstStyle/>
        <a:p>
          <a:endParaRPr lang="en-US"/>
        </a:p>
      </dgm:t>
    </dgm:pt>
    <dgm:pt modelId="{8EEC5604-DDDD-4C24-B9A4-DF14613D3A51}" type="pres">
      <dgm:prSet presAssocID="{75524CE4-C958-47D8-8358-4D0C897E2B0E}" presName="node" presStyleLbl="node1" presStyleIdx="1" presStyleCnt="6" custScaleX="158862" custScaleY="104744" custRadScaleRad="114845" custRadScaleInc="64638">
        <dgm:presLayoutVars>
          <dgm:bulletEnabled val="1"/>
        </dgm:presLayoutVars>
      </dgm:prSet>
      <dgm:spPr>
        <a:prstGeom prst="roundRect">
          <a:avLst/>
        </a:prstGeom>
      </dgm:spPr>
      <dgm:t>
        <a:bodyPr/>
        <a:lstStyle/>
        <a:p>
          <a:endParaRPr lang="en-US"/>
        </a:p>
      </dgm:t>
    </dgm:pt>
    <dgm:pt modelId="{E6C2C156-B08C-4280-BE77-92A5A50F9D62}" type="pres">
      <dgm:prSet presAssocID="{75524CE4-C958-47D8-8358-4D0C897E2B0E}" presName="spNode" presStyleCnt="0"/>
      <dgm:spPr/>
    </dgm:pt>
    <dgm:pt modelId="{8682C048-8F23-4E7B-8CAD-453754B29FE6}" type="pres">
      <dgm:prSet presAssocID="{1BAED392-E54D-473D-B53C-8ACD2924994E}" presName="sibTrans" presStyleLbl="sibTrans1D1" presStyleIdx="1" presStyleCnt="6"/>
      <dgm:spPr>
        <a:custGeom>
          <a:avLst/>
          <a:gdLst/>
          <a:ahLst/>
          <a:cxnLst/>
          <a:rect l="0" t="0" r="0" b="0"/>
          <a:pathLst>
            <a:path>
              <a:moveTo>
                <a:pt x="3433485" y="1462739"/>
              </a:moveTo>
              <a:arcTo wR="1726904" hR="1726904" stAng="21072054" swAng="614246"/>
            </a:path>
          </a:pathLst>
        </a:custGeom>
      </dgm:spPr>
      <dgm:t>
        <a:bodyPr/>
        <a:lstStyle/>
        <a:p>
          <a:endParaRPr lang="en-US"/>
        </a:p>
      </dgm:t>
    </dgm:pt>
    <dgm:pt modelId="{9A798377-BE3F-4D38-9CA6-C07823062B5C}" type="pres">
      <dgm:prSet presAssocID="{1BB0C76D-98D3-4890-AD40-1449DC61F6B4}" presName="node" presStyleLbl="node1" presStyleIdx="2" presStyleCnt="6" custScaleX="166427" custScaleY="104744" custRadScaleRad="117565" custRadScaleInc="-49776">
        <dgm:presLayoutVars>
          <dgm:bulletEnabled val="1"/>
        </dgm:presLayoutVars>
      </dgm:prSet>
      <dgm:spPr>
        <a:prstGeom prst="roundRect">
          <a:avLst/>
        </a:prstGeom>
      </dgm:spPr>
      <dgm:t>
        <a:bodyPr/>
        <a:lstStyle/>
        <a:p>
          <a:endParaRPr lang="en-US"/>
        </a:p>
      </dgm:t>
    </dgm:pt>
    <dgm:pt modelId="{05578C34-B05D-48C0-8A1D-7B00CE3053F8}" type="pres">
      <dgm:prSet presAssocID="{1BB0C76D-98D3-4890-AD40-1449DC61F6B4}" presName="spNode" presStyleCnt="0"/>
      <dgm:spPr/>
    </dgm:pt>
    <dgm:pt modelId="{BF3AFE0B-E826-4007-B776-27623907E5D4}" type="pres">
      <dgm:prSet presAssocID="{DCA9606A-F5D7-49D2-9390-77DA13C05F33}" presName="sibTrans" presStyleLbl="sibTrans1D1" presStyleIdx="2" presStyleCnt="6"/>
      <dgm:spPr>
        <a:custGeom>
          <a:avLst/>
          <a:gdLst/>
          <a:ahLst/>
          <a:cxnLst/>
          <a:rect l="0" t="0" r="0" b="0"/>
          <a:pathLst>
            <a:path>
              <a:moveTo>
                <a:pt x="2652106" y="3185054"/>
              </a:moveTo>
              <a:arcTo wR="1726904" hR="1726904" stAng="3456283" swAng="892680"/>
            </a:path>
          </a:pathLst>
        </a:custGeom>
      </dgm:spPr>
      <dgm:t>
        <a:bodyPr/>
        <a:lstStyle/>
        <a:p>
          <a:endParaRPr lang="en-US"/>
        </a:p>
      </dgm:t>
    </dgm:pt>
    <dgm:pt modelId="{AD4F42C0-33AC-4FCD-B378-6A302D50000F}" type="pres">
      <dgm:prSet presAssocID="{96F5471B-09AC-4831-8F6E-63A21157E143}" presName="node" presStyleLbl="node1" presStyleIdx="3" presStyleCnt="6" custScaleX="158862" custScaleY="93106" custRadScaleRad="100940" custRadScaleInc="-31572">
        <dgm:presLayoutVars>
          <dgm:bulletEnabled val="1"/>
        </dgm:presLayoutVars>
      </dgm:prSet>
      <dgm:spPr>
        <a:prstGeom prst="roundRect">
          <a:avLst/>
        </a:prstGeom>
      </dgm:spPr>
      <dgm:t>
        <a:bodyPr/>
        <a:lstStyle/>
        <a:p>
          <a:endParaRPr lang="en-US"/>
        </a:p>
      </dgm:t>
    </dgm:pt>
    <dgm:pt modelId="{EC12D7C2-2E9D-4DD7-8EF5-C9AD01CAF196}" type="pres">
      <dgm:prSet presAssocID="{96F5471B-09AC-4831-8F6E-63A21157E143}" presName="spNode" presStyleCnt="0"/>
      <dgm:spPr/>
    </dgm:pt>
    <dgm:pt modelId="{B883B95B-4FFE-48DC-84A7-33301E423898}" type="pres">
      <dgm:prSet presAssocID="{233ED1B1-AAE6-4EC9-9E81-EBDEF8E186A4}" presName="sibTrans" presStyleLbl="sibTrans1D1" presStyleIdx="3" presStyleCnt="6"/>
      <dgm:spPr>
        <a:custGeom>
          <a:avLst/>
          <a:gdLst/>
          <a:ahLst/>
          <a:cxnLst/>
          <a:rect l="0" t="0" r="0" b="0"/>
          <a:pathLst>
            <a:path>
              <a:moveTo>
                <a:pt x="904917" y="3245633"/>
              </a:moveTo>
              <a:arcTo wR="1726904" hR="1726904" stAng="7105424" swAng="1037485"/>
            </a:path>
          </a:pathLst>
        </a:custGeom>
      </dgm:spPr>
      <dgm:t>
        <a:bodyPr/>
        <a:lstStyle/>
        <a:p>
          <a:endParaRPr lang="en-US"/>
        </a:p>
      </dgm:t>
    </dgm:pt>
    <dgm:pt modelId="{74978F2A-080D-471F-93B5-085E5050DF73}" type="pres">
      <dgm:prSet presAssocID="{A49EDAC1-0360-41E3-AC9E-1E1E3E2EFE1C}" presName="node" presStyleLbl="node1" presStyleIdx="4" presStyleCnt="6" custScaleX="158862" custScaleY="104744" custRadScaleRad="101723" custRadScaleInc="33316">
        <dgm:presLayoutVars>
          <dgm:bulletEnabled val="1"/>
        </dgm:presLayoutVars>
      </dgm:prSet>
      <dgm:spPr>
        <a:prstGeom prst="roundRect">
          <a:avLst/>
        </a:prstGeom>
      </dgm:spPr>
      <dgm:t>
        <a:bodyPr/>
        <a:lstStyle/>
        <a:p>
          <a:endParaRPr lang="en-US"/>
        </a:p>
      </dgm:t>
    </dgm:pt>
    <dgm:pt modelId="{87E9630E-231C-4489-8BA6-AE00AD002D09}" type="pres">
      <dgm:prSet presAssocID="{A49EDAC1-0360-41E3-AC9E-1E1E3E2EFE1C}" presName="spNode" presStyleCnt="0"/>
      <dgm:spPr/>
    </dgm:pt>
    <dgm:pt modelId="{8260AAC6-C0F0-4C76-BBA3-541D5CA5C1E7}" type="pres">
      <dgm:prSet presAssocID="{923A0905-F2AC-401A-8F66-8B9DE4DBD45E}" presName="sibTrans" presStyleLbl="sibTrans1D1" presStyleIdx="4" presStyleCnt="6"/>
      <dgm:spPr>
        <a:custGeom>
          <a:avLst/>
          <a:gdLst/>
          <a:ahLst/>
          <a:cxnLst/>
          <a:rect l="0" t="0" r="0" b="0"/>
          <a:pathLst>
            <a:path>
              <a:moveTo>
                <a:pt x="6398" y="1875430"/>
              </a:moveTo>
              <a:arcTo wR="1726904" hR="1726904" stAng="10503964" swAng="612971"/>
            </a:path>
          </a:pathLst>
        </a:custGeom>
      </dgm:spPr>
      <dgm:t>
        <a:bodyPr/>
        <a:lstStyle/>
        <a:p>
          <a:endParaRPr lang="en-US"/>
        </a:p>
      </dgm:t>
    </dgm:pt>
    <dgm:pt modelId="{E8C1075C-EFD6-4AC2-BF41-DC0A22353338}" type="pres">
      <dgm:prSet presAssocID="{7D1D2B99-8B09-46BE-B9C1-20633310D2B1}" presName="node" presStyleLbl="node1" presStyleIdx="5" presStyleCnt="6" custScaleX="158862" custScaleY="104744" custRadScaleRad="100674" custRadScaleInc="-52166">
        <dgm:presLayoutVars>
          <dgm:bulletEnabled val="1"/>
        </dgm:presLayoutVars>
      </dgm:prSet>
      <dgm:spPr>
        <a:prstGeom prst="roundRect">
          <a:avLst/>
        </a:prstGeom>
      </dgm:spPr>
      <dgm:t>
        <a:bodyPr/>
        <a:lstStyle/>
        <a:p>
          <a:endParaRPr lang="en-US"/>
        </a:p>
      </dgm:t>
    </dgm:pt>
    <dgm:pt modelId="{83489B31-B6FA-4314-9231-C07B374F7C3B}" type="pres">
      <dgm:prSet presAssocID="{7D1D2B99-8B09-46BE-B9C1-20633310D2B1}" presName="spNode" presStyleCnt="0"/>
      <dgm:spPr/>
    </dgm:pt>
    <dgm:pt modelId="{BF98E905-BB6D-4791-ADF3-2B941E1F43C5}" type="pres">
      <dgm:prSet presAssocID="{9EB13612-B595-418B-88C7-2F79F7D7B3A7}" presName="sibTrans" presStyleLbl="sibTrans1D1" presStyleIdx="5" presStyleCnt="6"/>
      <dgm:spPr>
        <a:custGeom>
          <a:avLst/>
          <a:gdLst/>
          <a:ahLst/>
          <a:cxnLst/>
          <a:rect l="0" t="0" r="0" b="0"/>
          <a:pathLst>
            <a:path>
              <a:moveTo>
                <a:pt x="704112" y="335467"/>
              </a:moveTo>
              <a:arcTo wR="1726904" hR="1726904" stAng="14020909" swAng="846740"/>
            </a:path>
          </a:pathLst>
        </a:custGeom>
      </dgm:spPr>
      <dgm:t>
        <a:bodyPr/>
        <a:lstStyle/>
        <a:p>
          <a:endParaRPr lang="en-US"/>
        </a:p>
      </dgm:t>
    </dgm:pt>
  </dgm:ptLst>
  <dgm:cxnLst>
    <dgm:cxn modelId="{62103B96-24E2-49A8-B2C1-2E6D02E02A12}" srcId="{CBCB5F46-F8B9-4825-B003-F189ABBD3942}" destId="{96F5471B-09AC-4831-8F6E-63A21157E143}" srcOrd="3" destOrd="0" parTransId="{40861475-75F4-470A-8CA1-6A26106A721C}" sibTransId="{233ED1B1-AAE6-4EC9-9E81-EBDEF8E186A4}"/>
    <dgm:cxn modelId="{C158FE42-D305-45C0-9464-AF39D975F396}" srcId="{CBCB5F46-F8B9-4825-B003-F189ABBD3942}" destId="{7D1D2B99-8B09-46BE-B9C1-20633310D2B1}" srcOrd="5" destOrd="0" parTransId="{43686FDC-B144-47E0-BF27-D290E4458F3A}" sibTransId="{9EB13612-B595-418B-88C7-2F79F7D7B3A7}"/>
    <dgm:cxn modelId="{65DC9791-950D-4F8A-AFA2-9F06A20EB13C}" srcId="{CBCB5F46-F8B9-4825-B003-F189ABBD3942}" destId="{CD05C376-A1C7-4F95-8471-169ED02FB7E1}" srcOrd="0" destOrd="0" parTransId="{FAA3BFD8-58B3-41AE-ACB9-6BFF9E23658B}" sibTransId="{85AE9EE8-840B-45CC-A597-ABDB34E9AA9C}"/>
    <dgm:cxn modelId="{BD3C48D7-A8F1-4F6C-AC9F-9A139E995CA0}" type="presOf" srcId="{CBCB5F46-F8B9-4825-B003-F189ABBD3942}" destId="{4519FEDE-07E9-42E9-8A0E-27C4ED58454E}" srcOrd="0" destOrd="0" presId="urn:microsoft.com/office/officeart/2005/8/layout/cycle5"/>
    <dgm:cxn modelId="{95EAD0A0-DFDC-48CE-89FF-BF876DDF5471}" type="presOf" srcId="{A49EDAC1-0360-41E3-AC9E-1E1E3E2EFE1C}" destId="{74978F2A-080D-471F-93B5-085E5050DF73}" srcOrd="0" destOrd="0" presId="urn:microsoft.com/office/officeart/2005/8/layout/cycle5"/>
    <dgm:cxn modelId="{516E216A-5CCC-4F4A-8C77-DBC941C4682B}" type="presOf" srcId="{233ED1B1-AAE6-4EC9-9E81-EBDEF8E186A4}" destId="{B883B95B-4FFE-48DC-84A7-33301E423898}" srcOrd="0" destOrd="0" presId="urn:microsoft.com/office/officeart/2005/8/layout/cycle5"/>
    <dgm:cxn modelId="{998A20B8-359C-4D0D-9080-DDB5D36AC21A}" srcId="{CBCB5F46-F8B9-4825-B003-F189ABBD3942}" destId="{75524CE4-C958-47D8-8358-4D0C897E2B0E}" srcOrd="1" destOrd="0" parTransId="{452982F2-D6EB-4E71-8843-E0A2E0835278}" sibTransId="{1BAED392-E54D-473D-B53C-8ACD2924994E}"/>
    <dgm:cxn modelId="{DB7B3834-BECE-42A3-9961-A2F5E9C0149B}" type="presOf" srcId="{96F5471B-09AC-4831-8F6E-63A21157E143}" destId="{AD4F42C0-33AC-4FCD-B378-6A302D50000F}" srcOrd="0" destOrd="0" presId="urn:microsoft.com/office/officeart/2005/8/layout/cycle5"/>
    <dgm:cxn modelId="{8EFED808-10D7-43C0-B287-9112870072D8}" type="presOf" srcId="{DCA9606A-F5D7-49D2-9390-77DA13C05F33}" destId="{BF3AFE0B-E826-4007-B776-27623907E5D4}" srcOrd="0" destOrd="0" presId="urn:microsoft.com/office/officeart/2005/8/layout/cycle5"/>
    <dgm:cxn modelId="{F6C29A61-644F-4A3E-B838-3CCB4F0D208D}" type="presOf" srcId="{9EB13612-B595-418B-88C7-2F79F7D7B3A7}" destId="{BF98E905-BB6D-4791-ADF3-2B941E1F43C5}" srcOrd="0" destOrd="0" presId="urn:microsoft.com/office/officeart/2005/8/layout/cycle5"/>
    <dgm:cxn modelId="{7601A5D5-12AD-4EFF-82D5-6CD07FAF063D}" type="presOf" srcId="{1BAED392-E54D-473D-B53C-8ACD2924994E}" destId="{8682C048-8F23-4E7B-8CAD-453754B29FE6}" srcOrd="0" destOrd="0" presId="urn:microsoft.com/office/officeart/2005/8/layout/cycle5"/>
    <dgm:cxn modelId="{4A501B82-5245-4377-B974-7ED8491C4226}" type="presOf" srcId="{1BB0C76D-98D3-4890-AD40-1449DC61F6B4}" destId="{9A798377-BE3F-4D38-9CA6-C07823062B5C}" srcOrd="0" destOrd="0" presId="urn:microsoft.com/office/officeart/2005/8/layout/cycle5"/>
    <dgm:cxn modelId="{F65CB6DE-723B-454D-8EEC-00979583A039}" srcId="{CBCB5F46-F8B9-4825-B003-F189ABBD3942}" destId="{1BB0C76D-98D3-4890-AD40-1449DC61F6B4}" srcOrd="2" destOrd="0" parTransId="{CFE38699-3AEF-450E-9ED6-A4AE49278559}" sibTransId="{DCA9606A-F5D7-49D2-9390-77DA13C05F33}"/>
    <dgm:cxn modelId="{C418C178-C76F-4186-9445-DDD9C5ACB8FE}" type="presOf" srcId="{85AE9EE8-840B-45CC-A597-ABDB34E9AA9C}" destId="{81A4EB61-9B79-4BF0-AF75-D361159A32D4}" srcOrd="0" destOrd="0" presId="urn:microsoft.com/office/officeart/2005/8/layout/cycle5"/>
    <dgm:cxn modelId="{644907CF-AA1B-4EB5-B778-311357CC721D}" srcId="{CBCB5F46-F8B9-4825-B003-F189ABBD3942}" destId="{A49EDAC1-0360-41E3-AC9E-1E1E3E2EFE1C}" srcOrd="4" destOrd="0" parTransId="{4B7B9CDF-4E61-47D7-A122-7F719A295A72}" sibTransId="{923A0905-F2AC-401A-8F66-8B9DE4DBD45E}"/>
    <dgm:cxn modelId="{E8901440-0C5E-4158-809F-D90FA31BCF22}" type="presOf" srcId="{7D1D2B99-8B09-46BE-B9C1-20633310D2B1}" destId="{E8C1075C-EFD6-4AC2-BF41-DC0A22353338}" srcOrd="0" destOrd="0" presId="urn:microsoft.com/office/officeart/2005/8/layout/cycle5"/>
    <dgm:cxn modelId="{DF518B8D-064F-460D-894D-64F83DA8B5BC}" type="presOf" srcId="{923A0905-F2AC-401A-8F66-8B9DE4DBD45E}" destId="{8260AAC6-C0F0-4C76-BBA3-541D5CA5C1E7}" srcOrd="0" destOrd="0" presId="urn:microsoft.com/office/officeart/2005/8/layout/cycle5"/>
    <dgm:cxn modelId="{F3EAC596-6C94-4A71-BF0D-3DB1DA0B7FBF}" type="presOf" srcId="{75524CE4-C958-47D8-8358-4D0C897E2B0E}" destId="{8EEC5604-DDDD-4C24-B9A4-DF14613D3A51}" srcOrd="0" destOrd="0" presId="urn:microsoft.com/office/officeart/2005/8/layout/cycle5"/>
    <dgm:cxn modelId="{5CEA6D67-27C6-4784-A331-8D99316FEEE3}" type="presOf" srcId="{CD05C376-A1C7-4F95-8471-169ED02FB7E1}" destId="{8B1C1E4F-BCFF-4C81-9DC1-B2D8C5C8A9AB}" srcOrd="0" destOrd="0" presId="urn:microsoft.com/office/officeart/2005/8/layout/cycle5"/>
    <dgm:cxn modelId="{F084FC2F-7B2A-43CA-B8EE-A76A1FD48E41}" type="presParOf" srcId="{4519FEDE-07E9-42E9-8A0E-27C4ED58454E}" destId="{8B1C1E4F-BCFF-4C81-9DC1-B2D8C5C8A9AB}" srcOrd="0" destOrd="0" presId="urn:microsoft.com/office/officeart/2005/8/layout/cycle5"/>
    <dgm:cxn modelId="{7DA4B327-C29E-4E5E-B02D-E34D8EFE84F6}" type="presParOf" srcId="{4519FEDE-07E9-42E9-8A0E-27C4ED58454E}" destId="{E2095A23-0A22-4722-8A82-6922421DB1C0}" srcOrd="1" destOrd="0" presId="urn:microsoft.com/office/officeart/2005/8/layout/cycle5"/>
    <dgm:cxn modelId="{E64C3FFF-03D0-4FF0-9D87-8ADBC80B4BBF}" type="presParOf" srcId="{4519FEDE-07E9-42E9-8A0E-27C4ED58454E}" destId="{81A4EB61-9B79-4BF0-AF75-D361159A32D4}" srcOrd="2" destOrd="0" presId="urn:microsoft.com/office/officeart/2005/8/layout/cycle5"/>
    <dgm:cxn modelId="{43ABEF09-9B87-4CC1-AE73-72BCE9F4B360}" type="presParOf" srcId="{4519FEDE-07E9-42E9-8A0E-27C4ED58454E}" destId="{8EEC5604-DDDD-4C24-B9A4-DF14613D3A51}" srcOrd="3" destOrd="0" presId="urn:microsoft.com/office/officeart/2005/8/layout/cycle5"/>
    <dgm:cxn modelId="{6AC06DF1-70E3-4365-B04B-17FAE3B2C445}" type="presParOf" srcId="{4519FEDE-07E9-42E9-8A0E-27C4ED58454E}" destId="{E6C2C156-B08C-4280-BE77-92A5A50F9D62}" srcOrd="4" destOrd="0" presId="urn:microsoft.com/office/officeart/2005/8/layout/cycle5"/>
    <dgm:cxn modelId="{97CAB2CD-9FEE-4E93-826A-83D046FCAFEA}" type="presParOf" srcId="{4519FEDE-07E9-42E9-8A0E-27C4ED58454E}" destId="{8682C048-8F23-4E7B-8CAD-453754B29FE6}" srcOrd="5" destOrd="0" presId="urn:microsoft.com/office/officeart/2005/8/layout/cycle5"/>
    <dgm:cxn modelId="{6FD3C26F-A685-4CDB-909E-B1EB1B295771}" type="presParOf" srcId="{4519FEDE-07E9-42E9-8A0E-27C4ED58454E}" destId="{9A798377-BE3F-4D38-9CA6-C07823062B5C}" srcOrd="6" destOrd="0" presId="urn:microsoft.com/office/officeart/2005/8/layout/cycle5"/>
    <dgm:cxn modelId="{F15E32B5-DFAC-42EC-9890-BB41104BA409}" type="presParOf" srcId="{4519FEDE-07E9-42E9-8A0E-27C4ED58454E}" destId="{05578C34-B05D-48C0-8A1D-7B00CE3053F8}" srcOrd="7" destOrd="0" presId="urn:microsoft.com/office/officeart/2005/8/layout/cycle5"/>
    <dgm:cxn modelId="{5458F0C3-DFCC-4B02-A90B-8EEFB0172B2A}" type="presParOf" srcId="{4519FEDE-07E9-42E9-8A0E-27C4ED58454E}" destId="{BF3AFE0B-E826-4007-B776-27623907E5D4}" srcOrd="8" destOrd="0" presId="urn:microsoft.com/office/officeart/2005/8/layout/cycle5"/>
    <dgm:cxn modelId="{2918A825-A00A-4D2E-BE1B-271FC244CE6A}" type="presParOf" srcId="{4519FEDE-07E9-42E9-8A0E-27C4ED58454E}" destId="{AD4F42C0-33AC-4FCD-B378-6A302D50000F}" srcOrd="9" destOrd="0" presId="urn:microsoft.com/office/officeart/2005/8/layout/cycle5"/>
    <dgm:cxn modelId="{08BE48BB-9440-41EE-A621-54FFD376CBCB}" type="presParOf" srcId="{4519FEDE-07E9-42E9-8A0E-27C4ED58454E}" destId="{EC12D7C2-2E9D-4DD7-8EF5-C9AD01CAF196}" srcOrd="10" destOrd="0" presId="urn:microsoft.com/office/officeart/2005/8/layout/cycle5"/>
    <dgm:cxn modelId="{2F991999-E3E2-46E4-A1C9-C78E648EDFBC}" type="presParOf" srcId="{4519FEDE-07E9-42E9-8A0E-27C4ED58454E}" destId="{B883B95B-4FFE-48DC-84A7-33301E423898}" srcOrd="11" destOrd="0" presId="urn:microsoft.com/office/officeart/2005/8/layout/cycle5"/>
    <dgm:cxn modelId="{56007B76-322E-4334-A7FD-A5EA6BD51D75}" type="presParOf" srcId="{4519FEDE-07E9-42E9-8A0E-27C4ED58454E}" destId="{74978F2A-080D-471F-93B5-085E5050DF73}" srcOrd="12" destOrd="0" presId="urn:microsoft.com/office/officeart/2005/8/layout/cycle5"/>
    <dgm:cxn modelId="{579C1E66-4CB8-42AF-BD97-F4457F48F1B3}" type="presParOf" srcId="{4519FEDE-07E9-42E9-8A0E-27C4ED58454E}" destId="{87E9630E-231C-4489-8BA6-AE00AD002D09}" srcOrd="13" destOrd="0" presId="urn:microsoft.com/office/officeart/2005/8/layout/cycle5"/>
    <dgm:cxn modelId="{7FE3ED81-29E1-4EDF-956A-D642309E040F}" type="presParOf" srcId="{4519FEDE-07E9-42E9-8A0E-27C4ED58454E}" destId="{8260AAC6-C0F0-4C76-BBA3-541D5CA5C1E7}" srcOrd="14" destOrd="0" presId="urn:microsoft.com/office/officeart/2005/8/layout/cycle5"/>
    <dgm:cxn modelId="{3146DE97-975F-4F63-8981-EEAE1267AE7A}" type="presParOf" srcId="{4519FEDE-07E9-42E9-8A0E-27C4ED58454E}" destId="{E8C1075C-EFD6-4AC2-BF41-DC0A22353338}" srcOrd="15" destOrd="0" presId="urn:microsoft.com/office/officeart/2005/8/layout/cycle5"/>
    <dgm:cxn modelId="{1FB52678-1783-4B8F-86C0-7A2B3A42C560}" type="presParOf" srcId="{4519FEDE-07E9-42E9-8A0E-27C4ED58454E}" destId="{83489B31-B6FA-4314-9231-C07B374F7C3B}" srcOrd="16" destOrd="0" presId="urn:microsoft.com/office/officeart/2005/8/layout/cycle5"/>
    <dgm:cxn modelId="{A446F9A5-A2C8-435E-9AB0-E54C4A99E127}" type="presParOf" srcId="{4519FEDE-07E9-42E9-8A0E-27C4ED58454E}" destId="{BF98E905-BB6D-4791-ADF3-2B941E1F43C5}" srcOrd="17" destOrd="0" presId="urn:microsoft.com/office/officeart/2005/8/layout/cycle5"/>
  </dgm:cxnLst>
  <dgm:bg/>
  <dgm:whole>
    <a:ln w="12700"/>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4086A68-77AA-43BB-A9EE-8829FDF18CEA}" type="doc">
      <dgm:prSet loTypeId="urn:microsoft.com/office/officeart/2005/8/layout/arrow2" loCatId="process" qsTypeId="urn:microsoft.com/office/officeart/2005/8/quickstyle/simple1#2" qsCatId="simple" csTypeId="urn:microsoft.com/office/officeart/2005/8/colors/accent0_1" csCatId="mainScheme" phldr="1"/>
      <dgm:spPr/>
    </dgm:pt>
    <dgm:pt modelId="{480E13DE-099B-45DC-997C-39CC9348DD1E}">
      <dgm:prSet phldrT="[Text]"/>
      <dgm:spPr/>
      <dgm:t>
        <a:bodyPr/>
        <a:lstStyle/>
        <a:p>
          <a:r>
            <a:rPr lang="en-US" dirty="0"/>
            <a:t> </a:t>
          </a:r>
          <a:endParaRPr lang="en-GB" dirty="0"/>
        </a:p>
      </dgm:t>
    </dgm:pt>
    <dgm:pt modelId="{067F9CDA-9521-483D-9DFF-AB2D97FC3500}" type="parTrans" cxnId="{45F8E16C-3D8E-44C9-8DB5-D30841F73B20}">
      <dgm:prSet/>
      <dgm:spPr/>
      <dgm:t>
        <a:bodyPr/>
        <a:lstStyle/>
        <a:p>
          <a:endParaRPr lang="en-GB"/>
        </a:p>
      </dgm:t>
    </dgm:pt>
    <dgm:pt modelId="{98E3A520-88C2-47CE-B895-08B46E3E3793}" type="sibTrans" cxnId="{45F8E16C-3D8E-44C9-8DB5-D30841F73B20}">
      <dgm:prSet/>
      <dgm:spPr/>
      <dgm:t>
        <a:bodyPr/>
        <a:lstStyle/>
        <a:p>
          <a:endParaRPr lang="en-GB"/>
        </a:p>
      </dgm:t>
    </dgm:pt>
    <dgm:pt modelId="{31CFC39C-B6BF-4201-B2DC-2C3F402F1CA2}">
      <dgm:prSet phldrT="[Text]"/>
      <dgm:spPr/>
      <dgm:t>
        <a:bodyPr/>
        <a:lstStyle/>
        <a:p>
          <a:r>
            <a:rPr lang="en-US" dirty="0"/>
            <a:t> </a:t>
          </a:r>
          <a:endParaRPr lang="en-GB" dirty="0"/>
        </a:p>
      </dgm:t>
    </dgm:pt>
    <dgm:pt modelId="{693279A8-7D79-4C1E-9A90-6E99AD4F8573}" type="parTrans" cxnId="{CD127F5E-F68C-4889-A3BB-A7B78421ED24}">
      <dgm:prSet/>
      <dgm:spPr/>
      <dgm:t>
        <a:bodyPr/>
        <a:lstStyle/>
        <a:p>
          <a:endParaRPr lang="en-GB"/>
        </a:p>
      </dgm:t>
    </dgm:pt>
    <dgm:pt modelId="{A62B7DB1-7B6F-4267-832F-72CB787CE13B}" type="sibTrans" cxnId="{CD127F5E-F68C-4889-A3BB-A7B78421ED24}">
      <dgm:prSet/>
      <dgm:spPr/>
      <dgm:t>
        <a:bodyPr/>
        <a:lstStyle/>
        <a:p>
          <a:endParaRPr lang="en-GB"/>
        </a:p>
      </dgm:t>
    </dgm:pt>
    <dgm:pt modelId="{25762097-219E-4737-87DB-0DA8AEA18A1C}">
      <dgm:prSet phldrT="[Text]"/>
      <dgm:spPr/>
      <dgm:t>
        <a:bodyPr/>
        <a:lstStyle/>
        <a:p>
          <a:r>
            <a:rPr lang="en-US" dirty="0"/>
            <a:t> </a:t>
          </a:r>
          <a:endParaRPr lang="en-GB" dirty="0"/>
        </a:p>
      </dgm:t>
    </dgm:pt>
    <dgm:pt modelId="{17FBDECB-A1D6-42C9-8788-895826D870A1}" type="parTrans" cxnId="{36A32D75-E820-4FC9-80BD-3447A1222A17}">
      <dgm:prSet/>
      <dgm:spPr/>
      <dgm:t>
        <a:bodyPr/>
        <a:lstStyle/>
        <a:p>
          <a:endParaRPr lang="en-GB"/>
        </a:p>
      </dgm:t>
    </dgm:pt>
    <dgm:pt modelId="{00E26297-ECEB-41DE-87B3-7944177DD0BD}" type="sibTrans" cxnId="{36A32D75-E820-4FC9-80BD-3447A1222A17}">
      <dgm:prSet/>
      <dgm:spPr/>
      <dgm:t>
        <a:bodyPr/>
        <a:lstStyle/>
        <a:p>
          <a:endParaRPr lang="en-GB"/>
        </a:p>
      </dgm:t>
    </dgm:pt>
    <dgm:pt modelId="{1E53F6BA-EACF-4F16-91A2-1EAEFD260CA2}" type="pres">
      <dgm:prSet presAssocID="{14086A68-77AA-43BB-A9EE-8829FDF18CEA}" presName="arrowDiagram" presStyleCnt="0">
        <dgm:presLayoutVars>
          <dgm:chMax val="5"/>
          <dgm:dir/>
          <dgm:resizeHandles val="exact"/>
        </dgm:presLayoutVars>
      </dgm:prSet>
      <dgm:spPr/>
    </dgm:pt>
    <dgm:pt modelId="{084A0FF7-9649-4C33-BDD8-464A202EEFA5}" type="pres">
      <dgm:prSet presAssocID="{14086A68-77AA-43BB-A9EE-8829FDF18CEA}" presName="arrow" presStyleLbl="bgShp" presStyleIdx="0" presStyleCnt="1"/>
      <dgm:spPr>
        <a:solidFill>
          <a:srgbClr val="003366"/>
        </a:solidFill>
      </dgm:spPr>
    </dgm:pt>
    <dgm:pt modelId="{CCC87709-B70B-4561-9B2C-1066AAD00D4B}" type="pres">
      <dgm:prSet presAssocID="{14086A68-77AA-43BB-A9EE-8829FDF18CEA}" presName="arrowDiagram3" presStyleCnt="0"/>
      <dgm:spPr/>
    </dgm:pt>
    <dgm:pt modelId="{A95DFEBC-22C0-470B-8FA8-D0637E831B65}" type="pres">
      <dgm:prSet presAssocID="{480E13DE-099B-45DC-997C-39CC9348DD1E}" presName="bullet3a" presStyleLbl="node1" presStyleIdx="0" presStyleCnt="3"/>
      <dgm:spPr>
        <a:solidFill>
          <a:srgbClr val="003366"/>
        </a:solidFill>
        <a:ln>
          <a:noFill/>
        </a:ln>
      </dgm:spPr>
    </dgm:pt>
    <dgm:pt modelId="{77529B80-ED2B-4D59-9D37-35EE049AD5CE}" type="pres">
      <dgm:prSet presAssocID="{480E13DE-099B-45DC-997C-39CC9348DD1E}" presName="textBox3a" presStyleLbl="revTx" presStyleIdx="0" presStyleCnt="3" custLinFactNeighborX="52575" custLinFactNeighborY="16955">
        <dgm:presLayoutVars>
          <dgm:bulletEnabled val="1"/>
        </dgm:presLayoutVars>
      </dgm:prSet>
      <dgm:spPr/>
      <dgm:t>
        <a:bodyPr/>
        <a:lstStyle/>
        <a:p>
          <a:endParaRPr lang="en-US"/>
        </a:p>
      </dgm:t>
    </dgm:pt>
    <dgm:pt modelId="{822E0AE6-E4EE-45E0-971E-33CAABB89E02}" type="pres">
      <dgm:prSet presAssocID="{31CFC39C-B6BF-4201-B2DC-2C3F402F1CA2}" presName="bullet3b" presStyleLbl="node1" presStyleIdx="1" presStyleCnt="3"/>
      <dgm:spPr>
        <a:solidFill>
          <a:srgbClr val="003366"/>
        </a:solidFill>
        <a:ln>
          <a:noFill/>
        </a:ln>
      </dgm:spPr>
    </dgm:pt>
    <dgm:pt modelId="{D1254346-3B73-4241-9E01-DDC0458531D0}" type="pres">
      <dgm:prSet presAssocID="{31CFC39C-B6BF-4201-B2DC-2C3F402F1CA2}" presName="textBox3b" presStyleLbl="revTx" presStyleIdx="1" presStyleCnt="3">
        <dgm:presLayoutVars>
          <dgm:bulletEnabled val="1"/>
        </dgm:presLayoutVars>
      </dgm:prSet>
      <dgm:spPr/>
      <dgm:t>
        <a:bodyPr/>
        <a:lstStyle/>
        <a:p>
          <a:endParaRPr lang="en-US"/>
        </a:p>
      </dgm:t>
    </dgm:pt>
    <dgm:pt modelId="{AFAC99EA-C16C-4B0F-8E61-C5BA74D43A52}" type="pres">
      <dgm:prSet presAssocID="{25762097-219E-4737-87DB-0DA8AEA18A1C}" presName="bullet3c" presStyleLbl="node1" presStyleIdx="2" presStyleCnt="3"/>
      <dgm:spPr>
        <a:solidFill>
          <a:srgbClr val="003366"/>
        </a:solidFill>
        <a:ln>
          <a:noFill/>
        </a:ln>
      </dgm:spPr>
    </dgm:pt>
    <dgm:pt modelId="{10F9A21D-EF4D-44C3-A70C-CF953E625B4B}" type="pres">
      <dgm:prSet presAssocID="{25762097-219E-4737-87DB-0DA8AEA18A1C}" presName="textBox3c" presStyleLbl="revTx" presStyleIdx="2" presStyleCnt="3">
        <dgm:presLayoutVars>
          <dgm:bulletEnabled val="1"/>
        </dgm:presLayoutVars>
      </dgm:prSet>
      <dgm:spPr/>
      <dgm:t>
        <a:bodyPr/>
        <a:lstStyle/>
        <a:p>
          <a:endParaRPr lang="en-US"/>
        </a:p>
      </dgm:t>
    </dgm:pt>
  </dgm:ptLst>
  <dgm:cxnLst>
    <dgm:cxn modelId="{36A32D75-E820-4FC9-80BD-3447A1222A17}" srcId="{14086A68-77AA-43BB-A9EE-8829FDF18CEA}" destId="{25762097-219E-4737-87DB-0DA8AEA18A1C}" srcOrd="2" destOrd="0" parTransId="{17FBDECB-A1D6-42C9-8788-895826D870A1}" sibTransId="{00E26297-ECEB-41DE-87B3-7944177DD0BD}"/>
    <dgm:cxn modelId="{9C64905E-1E49-4441-A402-7BB6E7CB534E}" type="presOf" srcId="{14086A68-77AA-43BB-A9EE-8829FDF18CEA}" destId="{1E53F6BA-EACF-4F16-91A2-1EAEFD260CA2}" srcOrd="0" destOrd="0" presId="urn:microsoft.com/office/officeart/2005/8/layout/arrow2"/>
    <dgm:cxn modelId="{A2A6CAEF-88BC-4343-BC1F-27FA367134DF}" type="presOf" srcId="{31CFC39C-B6BF-4201-B2DC-2C3F402F1CA2}" destId="{D1254346-3B73-4241-9E01-DDC0458531D0}" srcOrd="0" destOrd="0" presId="urn:microsoft.com/office/officeart/2005/8/layout/arrow2"/>
    <dgm:cxn modelId="{5A11A5AD-92C4-435C-AF94-FEA88561C1C0}" type="presOf" srcId="{480E13DE-099B-45DC-997C-39CC9348DD1E}" destId="{77529B80-ED2B-4D59-9D37-35EE049AD5CE}" srcOrd="0" destOrd="0" presId="urn:microsoft.com/office/officeart/2005/8/layout/arrow2"/>
    <dgm:cxn modelId="{CD127F5E-F68C-4889-A3BB-A7B78421ED24}" srcId="{14086A68-77AA-43BB-A9EE-8829FDF18CEA}" destId="{31CFC39C-B6BF-4201-B2DC-2C3F402F1CA2}" srcOrd="1" destOrd="0" parTransId="{693279A8-7D79-4C1E-9A90-6E99AD4F8573}" sibTransId="{A62B7DB1-7B6F-4267-832F-72CB787CE13B}"/>
    <dgm:cxn modelId="{45F8E16C-3D8E-44C9-8DB5-D30841F73B20}" srcId="{14086A68-77AA-43BB-A9EE-8829FDF18CEA}" destId="{480E13DE-099B-45DC-997C-39CC9348DD1E}" srcOrd="0" destOrd="0" parTransId="{067F9CDA-9521-483D-9DFF-AB2D97FC3500}" sibTransId="{98E3A520-88C2-47CE-B895-08B46E3E3793}"/>
    <dgm:cxn modelId="{7349E67B-526A-4496-986D-43BBEA78E82E}" type="presOf" srcId="{25762097-219E-4737-87DB-0DA8AEA18A1C}" destId="{10F9A21D-EF4D-44C3-A70C-CF953E625B4B}" srcOrd="0" destOrd="0" presId="urn:microsoft.com/office/officeart/2005/8/layout/arrow2"/>
    <dgm:cxn modelId="{7C602F8A-D2C1-4895-904F-FB9641854AB6}" type="presParOf" srcId="{1E53F6BA-EACF-4F16-91A2-1EAEFD260CA2}" destId="{084A0FF7-9649-4C33-BDD8-464A202EEFA5}" srcOrd="0" destOrd="0" presId="urn:microsoft.com/office/officeart/2005/8/layout/arrow2"/>
    <dgm:cxn modelId="{D555DF1F-3DB4-4E87-8FA3-76A06E0BA817}" type="presParOf" srcId="{1E53F6BA-EACF-4F16-91A2-1EAEFD260CA2}" destId="{CCC87709-B70B-4561-9B2C-1066AAD00D4B}" srcOrd="1" destOrd="0" presId="urn:microsoft.com/office/officeart/2005/8/layout/arrow2"/>
    <dgm:cxn modelId="{F897565A-231B-4E6B-8C62-3AD9AB9DBF9F}" type="presParOf" srcId="{CCC87709-B70B-4561-9B2C-1066AAD00D4B}" destId="{A95DFEBC-22C0-470B-8FA8-D0637E831B65}" srcOrd="0" destOrd="0" presId="urn:microsoft.com/office/officeart/2005/8/layout/arrow2"/>
    <dgm:cxn modelId="{D7376CA6-0F04-4825-93CB-5A28B7DD2E97}" type="presParOf" srcId="{CCC87709-B70B-4561-9B2C-1066AAD00D4B}" destId="{77529B80-ED2B-4D59-9D37-35EE049AD5CE}" srcOrd="1" destOrd="0" presId="urn:microsoft.com/office/officeart/2005/8/layout/arrow2"/>
    <dgm:cxn modelId="{610E0B08-DAA5-4B10-8458-BAA08DCDA1AE}" type="presParOf" srcId="{CCC87709-B70B-4561-9B2C-1066AAD00D4B}" destId="{822E0AE6-E4EE-45E0-971E-33CAABB89E02}" srcOrd="2" destOrd="0" presId="urn:microsoft.com/office/officeart/2005/8/layout/arrow2"/>
    <dgm:cxn modelId="{588BD7CB-8EBD-485F-B932-057BB5820B07}" type="presParOf" srcId="{CCC87709-B70B-4561-9B2C-1066AAD00D4B}" destId="{D1254346-3B73-4241-9E01-DDC0458531D0}" srcOrd="3" destOrd="0" presId="urn:microsoft.com/office/officeart/2005/8/layout/arrow2"/>
    <dgm:cxn modelId="{8FBDC295-BFEE-4C0B-B345-84F9CD7C3371}" type="presParOf" srcId="{CCC87709-B70B-4561-9B2C-1066AAD00D4B}" destId="{AFAC99EA-C16C-4B0F-8E61-C5BA74D43A52}" srcOrd="4" destOrd="0" presId="urn:microsoft.com/office/officeart/2005/8/layout/arrow2"/>
    <dgm:cxn modelId="{7C98CFCD-E6D1-4E04-A554-6FF56F884594}" type="presParOf" srcId="{CCC87709-B70B-4561-9B2C-1066AAD00D4B}" destId="{10F9A21D-EF4D-44C3-A70C-CF953E625B4B}"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BCB5F46-F8B9-4825-B003-F189ABBD3942}" type="doc">
      <dgm:prSet loTypeId="urn:microsoft.com/office/officeart/2005/8/layout/cycle5" loCatId="cycle" qsTypeId="urn:microsoft.com/office/officeart/2005/8/quickstyle/3d3" qsCatId="3D" csTypeId="urn:microsoft.com/office/officeart/2005/8/colors/accent2_2" csCatId="accent2" phldr="1"/>
      <dgm:spPr/>
    </dgm:pt>
    <dgm:pt modelId="{CD05C376-A1C7-4F95-8471-169ED02FB7E1}">
      <dgm:prSet phldrT="[Text]" custT="1"/>
      <dgm:spPr>
        <a:xfrm>
          <a:off x="2459407" y="182134"/>
          <a:ext cx="1792119" cy="768050"/>
        </a:xfrm>
        <a:solidFill>
          <a:srgbClr val="64A0C8">
            <a:lumMod val="60000"/>
            <a:lumOff val="4000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lgn="ctr"/>
          <a:r>
            <a:rPr lang="en-US" sz="1600" b="1" dirty="0">
              <a:solidFill>
                <a:srgbClr val="002060"/>
              </a:solidFill>
              <a:latin typeface="Georgia" pitchFamily="18" charset="0"/>
              <a:ea typeface="+mn-ea"/>
              <a:cs typeface="+mn-cs"/>
            </a:rPr>
            <a:t> </a:t>
          </a:r>
        </a:p>
        <a:p>
          <a:pPr algn="ctr"/>
          <a:r>
            <a:rPr lang="en-US" sz="1600" b="1" dirty="0">
              <a:solidFill>
                <a:srgbClr val="002060"/>
              </a:solidFill>
              <a:latin typeface="Arial" pitchFamily="34" charset="0"/>
              <a:ea typeface="+mn-ea"/>
              <a:cs typeface="Arial" pitchFamily="34" charset="0"/>
            </a:rPr>
            <a:t>Planning and </a:t>
          </a:r>
          <a:br>
            <a:rPr lang="en-US" sz="1600" b="1" dirty="0">
              <a:solidFill>
                <a:srgbClr val="002060"/>
              </a:solidFill>
              <a:latin typeface="Arial" pitchFamily="34" charset="0"/>
              <a:ea typeface="+mn-ea"/>
              <a:cs typeface="Arial" pitchFamily="34" charset="0"/>
            </a:rPr>
          </a:br>
          <a:r>
            <a:rPr lang="en-US" sz="1600" b="1" dirty="0">
              <a:solidFill>
                <a:srgbClr val="002060"/>
              </a:solidFill>
              <a:latin typeface="Arial" pitchFamily="34" charset="0"/>
              <a:ea typeface="+mn-ea"/>
              <a:cs typeface="Arial" pitchFamily="34" charset="0"/>
            </a:rPr>
            <a:t>    Preparedness</a:t>
          </a:r>
        </a:p>
        <a:p>
          <a:pPr algn="ctr"/>
          <a:endParaRPr lang="en-US" sz="1600" b="1" dirty="0">
            <a:solidFill>
              <a:srgbClr val="002060"/>
            </a:solidFill>
            <a:latin typeface="Arial" pitchFamily="34" charset="0"/>
            <a:ea typeface="+mn-ea"/>
            <a:cs typeface="Arial" pitchFamily="34" charset="0"/>
          </a:endParaRPr>
        </a:p>
      </dgm:t>
    </dgm:pt>
    <dgm:pt modelId="{FAA3BFD8-58B3-41AE-ACB9-6BFF9E23658B}" type="parTrans" cxnId="{65DC9791-950D-4F8A-AFA2-9F06A20EB13C}">
      <dgm:prSet/>
      <dgm:spPr/>
      <dgm:t>
        <a:bodyPr/>
        <a:lstStyle/>
        <a:p>
          <a:endParaRPr lang="en-US" sz="1600"/>
        </a:p>
      </dgm:t>
    </dgm:pt>
    <dgm:pt modelId="{85AE9EE8-840B-45CC-A597-ABDB34E9AA9C}" type="sibTrans" cxnId="{65DC9791-950D-4F8A-AFA2-9F06A20EB13C}">
      <dgm:prSet/>
      <dgm:spPr>
        <a:xfrm>
          <a:off x="2387122" y="890543"/>
          <a:ext cx="3453809" cy="3453809"/>
        </a:xfrm>
        <a:noFill/>
        <a:ln w="38100" cap="flat" cmpd="sng" algn="ctr">
          <a:solidFill>
            <a:srgbClr val="002060"/>
          </a:solidFill>
          <a:prstDash val="solid"/>
          <a:tailEnd type="arrow"/>
        </a:ln>
        <a:effectLst/>
        <a:scene3d>
          <a:camera prst="orthographicFront">
            <a:rot lat="0" lon="0" rev="0"/>
          </a:camera>
          <a:lightRig rig="contrasting" dir="t">
            <a:rot lat="0" lon="0" rev="1200000"/>
          </a:lightRig>
        </a:scene3d>
        <a:sp3d z="-110000"/>
      </dgm:spPr>
      <dgm:t>
        <a:bodyPr/>
        <a:lstStyle/>
        <a:p>
          <a:endParaRPr lang="en-US" sz="1600"/>
        </a:p>
      </dgm:t>
    </dgm:pt>
    <dgm:pt modelId="{75524CE4-C958-47D8-8358-4D0C897E2B0E}">
      <dgm:prSet phldrT="[Text]" custT="1"/>
      <dgm:spPr>
        <a:xfrm>
          <a:off x="4293175" y="1150562"/>
          <a:ext cx="1792119" cy="768050"/>
        </a:xfrm>
        <a:solidFill>
          <a:srgbClr val="64A0C8">
            <a:lumMod val="60000"/>
            <a:lumOff val="4000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lgn="ctr"/>
          <a:r>
            <a:rPr lang="en-US" sz="1600" b="1" dirty="0">
              <a:solidFill>
                <a:srgbClr val="002060"/>
              </a:solidFill>
              <a:latin typeface="Arial" pitchFamily="34" charset="0"/>
              <a:ea typeface="+mn-ea"/>
              <a:cs typeface="Arial" pitchFamily="34" charset="0"/>
            </a:rPr>
            <a:t>Planning the Sheltering Operation</a:t>
          </a:r>
        </a:p>
      </dgm:t>
    </dgm:pt>
    <dgm:pt modelId="{452982F2-D6EB-4E71-8843-E0A2E0835278}" type="parTrans" cxnId="{998A20B8-359C-4D0D-9080-DDB5D36AC21A}">
      <dgm:prSet/>
      <dgm:spPr/>
      <dgm:t>
        <a:bodyPr/>
        <a:lstStyle/>
        <a:p>
          <a:endParaRPr lang="en-US" sz="1600"/>
        </a:p>
      </dgm:t>
    </dgm:pt>
    <dgm:pt modelId="{1BAED392-E54D-473D-B53C-8ACD2924994E}" type="sibTrans" cxnId="{998A20B8-359C-4D0D-9080-DDB5D36AC21A}">
      <dgm:prSet/>
      <dgm:spPr>
        <a:xfrm>
          <a:off x="1851830" y="556373"/>
          <a:ext cx="3453809" cy="3453809"/>
        </a:xfrm>
        <a:noFill/>
        <a:ln w="38100" cap="flat" cmpd="sng" algn="ctr">
          <a:solidFill>
            <a:srgbClr val="003359"/>
          </a:solidFill>
          <a:prstDash val="solid"/>
          <a:tailEnd type="arrow"/>
        </a:ln>
        <a:effectLst/>
        <a:scene3d>
          <a:camera prst="orthographicFront">
            <a:rot lat="0" lon="0" rev="0"/>
          </a:camera>
          <a:lightRig rig="contrasting" dir="t">
            <a:rot lat="0" lon="0" rev="1200000"/>
          </a:lightRig>
        </a:scene3d>
        <a:sp3d z="-110000"/>
      </dgm:spPr>
      <dgm:t>
        <a:bodyPr/>
        <a:lstStyle/>
        <a:p>
          <a:endParaRPr lang="en-US" sz="1600"/>
        </a:p>
      </dgm:t>
    </dgm:pt>
    <dgm:pt modelId="{1BB0C76D-98D3-4890-AD40-1449DC61F6B4}">
      <dgm:prSet phldrT="[Text]" custT="1"/>
      <dgm:spPr>
        <a:xfrm>
          <a:off x="4261888" y="2428682"/>
          <a:ext cx="1877460" cy="768050"/>
        </a:xfrm>
        <a:solidFill>
          <a:srgbClr val="64A0C8">
            <a:lumMod val="60000"/>
            <a:lumOff val="4000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lgn="ctr"/>
          <a:r>
            <a:rPr lang="en-US" sz="1600" b="1" dirty="0">
              <a:solidFill>
                <a:srgbClr val="002060"/>
              </a:solidFill>
              <a:latin typeface="Arial" pitchFamily="34" charset="0"/>
              <a:ea typeface="+mn-ea"/>
              <a:cs typeface="Arial" pitchFamily="34" charset="0"/>
            </a:rPr>
            <a:t>Resourcing the Shelter</a:t>
          </a:r>
        </a:p>
      </dgm:t>
    </dgm:pt>
    <dgm:pt modelId="{CFE38699-3AEF-450E-9ED6-A4AE49278559}" type="parTrans" cxnId="{F65CB6DE-723B-454D-8EEC-00979583A039}">
      <dgm:prSet/>
      <dgm:spPr/>
      <dgm:t>
        <a:bodyPr/>
        <a:lstStyle/>
        <a:p>
          <a:endParaRPr lang="en-US" sz="1600"/>
        </a:p>
      </dgm:t>
    </dgm:pt>
    <dgm:pt modelId="{DCA9606A-F5D7-49D2-9390-77DA13C05F33}" type="sibTrans" cxnId="{F65CB6DE-723B-454D-8EEC-00979583A039}">
      <dgm:prSet/>
      <dgm:spPr>
        <a:xfrm>
          <a:off x="2239394" y="95960"/>
          <a:ext cx="3453809" cy="3453809"/>
        </a:xfrm>
        <a:noFill/>
        <a:ln w="38100" cap="flat" cmpd="sng" algn="ctr">
          <a:solidFill>
            <a:srgbClr val="003359"/>
          </a:solidFill>
          <a:prstDash val="solid"/>
          <a:tailEnd type="arrow"/>
        </a:ln>
        <a:effectLst/>
        <a:scene3d>
          <a:camera prst="orthographicFront">
            <a:rot lat="0" lon="0" rev="0"/>
          </a:camera>
          <a:lightRig rig="contrasting" dir="t">
            <a:rot lat="0" lon="0" rev="1200000"/>
          </a:lightRig>
        </a:scene3d>
        <a:sp3d z="-110000"/>
      </dgm:spPr>
      <dgm:t>
        <a:bodyPr/>
        <a:lstStyle/>
        <a:p>
          <a:endParaRPr lang="en-US" sz="1600"/>
        </a:p>
      </dgm:t>
    </dgm:pt>
    <dgm:pt modelId="{96F5471B-09AC-4831-8F6E-63A21157E143}">
      <dgm:prSet phldrT="[Text]" custT="1"/>
      <dgm:spPr>
        <a:xfrm>
          <a:off x="2589022" y="3508040"/>
          <a:ext cx="1792119" cy="682712"/>
        </a:xfrm>
        <a:solidFill>
          <a:srgbClr val="64A0C8">
            <a:lumMod val="60000"/>
            <a:lumOff val="4000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lgn="ctr"/>
          <a:r>
            <a:rPr lang="en-US" sz="1600" b="1" dirty="0">
              <a:solidFill>
                <a:srgbClr val="002060"/>
              </a:solidFill>
              <a:latin typeface="Arial" pitchFamily="34" charset="0"/>
              <a:ea typeface="+mn-ea"/>
              <a:cs typeface="Arial" pitchFamily="34" charset="0"/>
            </a:rPr>
            <a:t>Opening the Shelter  </a:t>
          </a:r>
        </a:p>
      </dgm:t>
    </dgm:pt>
    <dgm:pt modelId="{40861475-75F4-470A-8CA1-6A26106A721C}" type="parTrans" cxnId="{62103B96-24E2-49A8-B2C1-2E6D02E02A12}">
      <dgm:prSet/>
      <dgm:spPr/>
      <dgm:t>
        <a:bodyPr/>
        <a:lstStyle/>
        <a:p>
          <a:endParaRPr lang="en-US" sz="1600"/>
        </a:p>
      </dgm:t>
    </dgm:pt>
    <dgm:pt modelId="{233ED1B1-AAE6-4EC9-9E81-EBDEF8E186A4}" type="sibTrans" cxnId="{62103B96-24E2-49A8-B2C1-2E6D02E02A12}">
      <dgm:prSet/>
      <dgm:spPr>
        <a:xfrm>
          <a:off x="1530175" y="391979"/>
          <a:ext cx="3453809" cy="3453809"/>
        </a:xfrm>
        <a:noFill/>
        <a:ln w="38100" cap="flat" cmpd="sng" algn="ctr">
          <a:solidFill>
            <a:srgbClr val="003366"/>
          </a:solidFill>
          <a:prstDash val="solid"/>
          <a:tailEnd type="arrow"/>
        </a:ln>
        <a:effectLst/>
        <a:scene3d>
          <a:camera prst="orthographicFront">
            <a:rot lat="0" lon="0" rev="0"/>
          </a:camera>
          <a:lightRig rig="contrasting" dir="t">
            <a:rot lat="0" lon="0" rev="1200000"/>
          </a:lightRig>
        </a:scene3d>
        <a:sp3d z="-110000"/>
      </dgm:spPr>
      <dgm:t>
        <a:bodyPr/>
        <a:lstStyle/>
        <a:p>
          <a:endParaRPr lang="en-US" sz="1600"/>
        </a:p>
      </dgm:t>
    </dgm:pt>
    <dgm:pt modelId="{A49EDAC1-0360-41E3-AC9E-1E1E3E2EFE1C}">
      <dgm:prSet phldrT="[Text]" custT="1"/>
      <dgm:spPr>
        <a:xfrm>
          <a:off x="784354" y="2428684"/>
          <a:ext cx="1792119" cy="768050"/>
        </a:xfrm>
        <a:solidFill>
          <a:srgbClr val="A2C6DE"/>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lgn="ctr"/>
          <a:r>
            <a:rPr lang="en-US" sz="1600" b="1" dirty="0">
              <a:solidFill>
                <a:srgbClr val="003366"/>
              </a:solidFill>
              <a:latin typeface="Arial" pitchFamily="34" charset="0"/>
              <a:ea typeface="+mn-ea"/>
              <a:cs typeface="Arial" pitchFamily="34" charset="0"/>
            </a:rPr>
            <a:t>Operating the Shelter</a:t>
          </a:r>
        </a:p>
      </dgm:t>
    </dgm:pt>
    <dgm:pt modelId="{4B7B9CDF-4E61-47D7-A122-7F719A295A72}" type="parTrans" cxnId="{644907CF-AA1B-4EB5-B778-311357CC721D}">
      <dgm:prSet/>
      <dgm:spPr/>
      <dgm:t>
        <a:bodyPr/>
        <a:lstStyle/>
        <a:p>
          <a:endParaRPr lang="en-US" sz="1600"/>
        </a:p>
      </dgm:t>
    </dgm:pt>
    <dgm:pt modelId="{923A0905-F2AC-401A-8F66-8B9DE4DBD45E}" type="sibTrans" cxnId="{644907CF-AA1B-4EB5-B778-311357CC721D}">
      <dgm:prSet/>
      <dgm:spPr>
        <a:xfrm>
          <a:off x="1546438" y="451934"/>
          <a:ext cx="3453809" cy="3453809"/>
        </a:xfrm>
        <a:noFill/>
        <a:ln w="38100" cap="flat" cmpd="sng" algn="ctr">
          <a:solidFill>
            <a:srgbClr val="FF0000"/>
          </a:solidFill>
          <a:prstDash val="solid"/>
          <a:tailEnd type="arrow"/>
        </a:ln>
        <a:effectLst/>
        <a:scene3d>
          <a:camera prst="orthographicFront">
            <a:rot lat="0" lon="0" rev="0"/>
          </a:camera>
          <a:lightRig rig="contrasting" dir="t">
            <a:rot lat="0" lon="0" rev="1200000"/>
          </a:lightRig>
        </a:scene3d>
        <a:sp3d z="-110000"/>
      </dgm:spPr>
      <dgm:t>
        <a:bodyPr/>
        <a:lstStyle/>
        <a:p>
          <a:endParaRPr lang="en-US" sz="1600"/>
        </a:p>
      </dgm:t>
    </dgm:pt>
    <dgm:pt modelId="{7D1D2B99-8B09-46BE-B9C1-20633310D2B1}">
      <dgm:prSet phldrT="[Text]" custT="1"/>
      <dgm:spPr>
        <a:xfrm>
          <a:off x="759158" y="1150561"/>
          <a:ext cx="1792119" cy="768050"/>
        </a:xfrm>
        <a:solidFill>
          <a:srgbClr val="FF0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lgn="ctr"/>
          <a:r>
            <a:rPr lang="en-US" sz="1600" b="1" dirty="0">
              <a:solidFill>
                <a:schemeClr val="bg1"/>
              </a:solidFill>
              <a:latin typeface="Arial" pitchFamily="34" charset="0"/>
              <a:ea typeface="+mn-ea"/>
              <a:cs typeface="Arial" pitchFamily="34" charset="0"/>
            </a:rPr>
            <a:t>Closing the Shelter</a:t>
          </a:r>
        </a:p>
      </dgm:t>
    </dgm:pt>
    <dgm:pt modelId="{43686FDC-B144-47E0-BF27-D290E4458F3A}" type="parTrans" cxnId="{C158FE42-D305-45C0-9464-AF39D975F396}">
      <dgm:prSet/>
      <dgm:spPr/>
      <dgm:t>
        <a:bodyPr/>
        <a:lstStyle/>
        <a:p>
          <a:endParaRPr lang="en-US" sz="1600"/>
        </a:p>
      </dgm:t>
    </dgm:pt>
    <dgm:pt modelId="{9EB13612-B595-418B-88C7-2F79F7D7B3A7}" type="sibTrans" cxnId="{C158FE42-D305-45C0-9464-AF39D975F396}">
      <dgm:prSet/>
      <dgm:spPr>
        <a:xfrm>
          <a:off x="1253400" y="727598"/>
          <a:ext cx="3453809" cy="3453809"/>
        </a:xfrm>
        <a:noFill/>
        <a:ln w="38100" cap="flat" cmpd="sng" algn="ctr">
          <a:solidFill>
            <a:srgbClr val="002060"/>
          </a:solidFill>
          <a:prstDash val="solid"/>
          <a:tailEnd type="arrow"/>
        </a:ln>
        <a:effectLst/>
        <a:scene3d>
          <a:camera prst="orthographicFront">
            <a:rot lat="0" lon="0" rev="0"/>
          </a:camera>
          <a:lightRig rig="contrasting" dir="t">
            <a:rot lat="0" lon="0" rev="1200000"/>
          </a:lightRig>
        </a:scene3d>
        <a:sp3d z="-110000"/>
      </dgm:spPr>
      <dgm:t>
        <a:bodyPr/>
        <a:lstStyle/>
        <a:p>
          <a:endParaRPr lang="en-US" sz="1600"/>
        </a:p>
      </dgm:t>
    </dgm:pt>
    <dgm:pt modelId="{4519FEDE-07E9-42E9-8A0E-27C4ED58454E}" type="pres">
      <dgm:prSet presAssocID="{CBCB5F46-F8B9-4825-B003-F189ABBD3942}" presName="cycle" presStyleCnt="0">
        <dgm:presLayoutVars>
          <dgm:dir/>
          <dgm:resizeHandles val="exact"/>
        </dgm:presLayoutVars>
      </dgm:prSet>
      <dgm:spPr/>
    </dgm:pt>
    <dgm:pt modelId="{8B1C1E4F-BCFF-4C81-9DC1-B2D8C5C8A9AB}" type="pres">
      <dgm:prSet presAssocID="{CD05C376-A1C7-4F95-8471-169ED02FB7E1}" presName="node" presStyleLbl="node1" presStyleIdx="0" presStyleCnt="6" custScaleX="158862" custScaleY="104744" custRadScaleRad="89867" custRadScaleInc="11467">
        <dgm:presLayoutVars>
          <dgm:bulletEnabled val="1"/>
        </dgm:presLayoutVars>
      </dgm:prSet>
      <dgm:spPr>
        <a:prstGeom prst="roundRect">
          <a:avLst/>
        </a:prstGeom>
      </dgm:spPr>
      <dgm:t>
        <a:bodyPr/>
        <a:lstStyle/>
        <a:p>
          <a:endParaRPr lang="en-US"/>
        </a:p>
      </dgm:t>
    </dgm:pt>
    <dgm:pt modelId="{E2095A23-0A22-4722-8A82-6922421DB1C0}" type="pres">
      <dgm:prSet presAssocID="{CD05C376-A1C7-4F95-8471-169ED02FB7E1}" presName="spNode" presStyleCnt="0"/>
      <dgm:spPr/>
    </dgm:pt>
    <dgm:pt modelId="{81A4EB61-9B79-4BF0-AF75-D361159A32D4}" type="pres">
      <dgm:prSet presAssocID="{85AE9EE8-840B-45CC-A597-ABDB34E9AA9C}" presName="sibTrans" presStyleLbl="sibTrans1D1" presStyleIdx="0" presStyleCnt="6"/>
      <dgm:spPr>
        <a:custGeom>
          <a:avLst/>
          <a:gdLst/>
          <a:ahLst/>
          <a:cxnLst/>
          <a:rect l="0" t="0" r="0" b="0"/>
          <a:pathLst>
            <a:path>
              <a:moveTo>
                <a:pt x="2025951" y="26089"/>
              </a:moveTo>
              <a:arcTo wR="1726904" hR="1726904" stAng="16798328" swAng="988370"/>
            </a:path>
          </a:pathLst>
        </a:custGeom>
      </dgm:spPr>
      <dgm:t>
        <a:bodyPr/>
        <a:lstStyle/>
        <a:p>
          <a:endParaRPr lang="en-US"/>
        </a:p>
      </dgm:t>
    </dgm:pt>
    <dgm:pt modelId="{8EEC5604-DDDD-4C24-B9A4-DF14613D3A51}" type="pres">
      <dgm:prSet presAssocID="{75524CE4-C958-47D8-8358-4D0C897E2B0E}" presName="node" presStyleLbl="node1" presStyleIdx="1" presStyleCnt="6" custScaleX="158862" custScaleY="104744" custRadScaleRad="114845" custRadScaleInc="64638">
        <dgm:presLayoutVars>
          <dgm:bulletEnabled val="1"/>
        </dgm:presLayoutVars>
      </dgm:prSet>
      <dgm:spPr>
        <a:prstGeom prst="roundRect">
          <a:avLst/>
        </a:prstGeom>
      </dgm:spPr>
      <dgm:t>
        <a:bodyPr/>
        <a:lstStyle/>
        <a:p>
          <a:endParaRPr lang="en-US"/>
        </a:p>
      </dgm:t>
    </dgm:pt>
    <dgm:pt modelId="{E6C2C156-B08C-4280-BE77-92A5A50F9D62}" type="pres">
      <dgm:prSet presAssocID="{75524CE4-C958-47D8-8358-4D0C897E2B0E}" presName="spNode" presStyleCnt="0"/>
      <dgm:spPr/>
    </dgm:pt>
    <dgm:pt modelId="{8682C048-8F23-4E7B-8CAD-453754B29FE6}" type="pres">
      <dgm:prSet presAssocID="{1BAED392-E54D-473D-B53C-8ACD2924994E}" presName="sibTrans" presStyleLbl="sibTrans1D1" presStyleIdx="1" presStyleCnt="6"/>
      <dgm:spPr>
        <a:custGeom>
          <a:avLst/>
          <a:gdLst/>
          <a:ahLst/>
          <a:cxnLst/>
          <a:rect l="0" t="0" r="0" b="0"/>
          <a:pathLst>
            <a:path>
              <a:moveTo>
                <a:pt x="3433485" y="1462739"/>
              </a:moveTo>
              <a:arcTo wR="1726904" hR="1726904" stAng="21072054" swAng="614246"/>
            </a:path>
          </a:pathLst>
        </a:custGeom>
      </dgm:spPr>
      <dgm:t>
        <a:bodyPr/>
        <a:lstStyle/>
        <a:p>
          <a:endParaRPr lang="en-US"/>
        </a:p>
      </dgm:t>
    </dgm:pt>
    <dgm:pt modelId="{9A798377-BE3F-4D38-9CA6-C07823062B5C}" type="pres">
      <dgm:prSet presAssocID="{1BB0C76D-98D3-4890-AD40-1449DC61F6B4}" presName="node" presStyleLbl="node1" presStyleIdx="2" presStyleCnt="6" custScaleX="166427" custScaleY="104744" custRadScaleRad="117565" custRadScaleInc="-49776">
        <dgm:presLayoutVars>
          <dgm:bulletEnabled val="1"/>
        </dgm:presLayoutVars>
      </dgm:prSet>
      <dgm:spPr>
        <a:prstGeom prst="roundRect">
          <a:avLst/>
        </a:prstGeom>
      </dgm:spPr>
      <dgm:t>
        <a:bodyPr/>
        <a:lstStyle/>
        <a:p>
          <a:endParaRPr lang="en-US"/>
        </a:p>
      </dgm:t>
    </dgm:pt>
    <dgm:pt modelId="{05578C34-B05D-48C0-8A1D-7B00CE3053F8}" type="pres">
      <dgm:prSet presAssocID="{1BB0C76D-98D3-4890-AD40-1449DC61F6B4}" presName="spNode" presStyleCnt="0"/>
      <dgm:spPr/>
    </dgm:pt>
    <dgm:pt modelId="{BF3AFE0B-E826-4007-B776-27623907E5D4}" type="pres">
      <dgm:prSet presAssocID="{DCA9606A-F5D7-49D2-9390-77DA13C05F33}" presName="sibTrans" presStyleLbl="sibTrans1D1" presStyleIdx="2" presStyleCnt="6"/>
      <dgm:spPr>
        <a:custGeom>
          <a:avLst/>
          <a:gdLst/>
          <a:ahLst/>
          <a:cxnLst/>
          <a:rect l="0" t="0" r="0" b="0"/>
          <a:pathLst>
            <a:path>
              <a:moveTo>
                <a:pt x="2652106" y="3185054"/>
              </a:moveTo>
              <a:arcTo wR="1726904" hR="1726904" stAng="3456283" swAng="892680"/>
            </a:path>
          </a:pathLst>
        </a:custGeom>
      </dgm:spPr>
      <dgm:t>
        <a:bodyPr/>
        <a:lstStyle/>
        <a:p>
          <a:endParaRPr lang="en-US"/>
        </a:p>
      </dgm:t>
    </dgm:pt>
    <dgm:pt modelId="{AD4F42C0-33AC-4FCD-B378-6A302D50000F}" type="pres">
      <dgm:prSet presAssocID="{96F5471B-09AC-4831-8F6E-63A21157E143}" presName="node" presStyleLbl="node1" presStyleIdx="3" presStyleCnt="6" custScaleX="158862" custScaleY="93106" custRadScaleRad="100940" custRadScaleInc="-31572">
        <dgm:presLayoutVars>
          <dgm:bulletEnabled val="1"/>
        </dgm:presLayoutVars>
      </dgm:prSet>
      <dgm:spPr>
        <a:prstGeom prst="roundRect">
          <a:avLst/>
        </a:prstGeom>
      </dgm:spPr>
      <dgm:t>
        <a:bodyPr/>
        <a:lstStyle/>
        <a:p>
          <a:endParaRPr lang="en-US"/>
        </a:p>
      </dgm:t>
    </dgm:pt>
    <dgm:pt modelId="{EC12D7C2-2E9D-4DD7-8EF5-C9AD01CAF196}" type="pres">
      <dgm:prSet presAssocID="{96F5471B-09AC-4831-8F6E-63A21157E143}" presName="spNode" presStyleCnt="0"/>
      <dgm:spPr/>
    </dgm:pt>
    <dgm:pt modelId="{B883B95B-4FFE-48DC-84A7-33301E423898}" type="pres">
      <dgm:prSet presAssocID="{233ED1B1-AAE6-4EC9-9E81-EBDEF8E186A4}" presName="sibTrans" presStyleLbl="sibTrans1D1" presStyleIdx="3" presStyleCnt="6"/>
      <dgm:spPr>
        <a:custGeom>
          <a:avLst/>
          <a:gdLst/>
          <a:ahLst/>
          <a:cxnLst/>
          <a:rect l="0" t="0" r="0" b="0"/>
          <a:pathLst>
            <a:path>
              <a:moveTo>
                <a:pt x="904917" y="3245633"/>
              </a:moveTo>
              <a:arcTo wR="1726904" hR="1726904" stAng="7105424" swAng="1037485"/>
            </a:path>
          </a:pathLst>
        </a:custGeom>
      </dgm:spPr>
      <dgm:t>
        <a:bodyPr/>
        <a:lstStyle/>
        <a:p>
          <a:endParaRPr lang="en-US"/>
        </a:p>
      </dgm:t>
    </dgm:pt>
    <dgm:pt modelId="{74978F2A-080D-471F-93B5-085E5050DF73}" type="pres">
      <dgm:prSet presAssocID="{A49EDAC1-0360-41E3-AC9E-1E1E3E2EFE1C}" presName="node" presStyleLbl="node1" presStyleIdx="4" presStyleCnt="6" custScaleX="158862" custScaleY="104744" custRadScaleRad="101723" custRadScaleInc="33316">
        <dgm:presLayoutVars>
          <dgm:bulletEnabled val="1"/>
        </dgm:presLayoutVars>
      </dgm:prSet>
      <dgm:spPr>
        <a:prstGeom prst="roundRect">
          <a:avLst/>
        </a:prstGeom>
      </dgm:spPr>
      <dgm:t>
        <a:bodyPr/>
        <a:lstStyle/>
        <a:p>
          <a:endParaRPr lang="en-US"/>
        </a:p>
      </dgm:t>
    </dgm:pt>
    <dgm:pt modelId="{87E9630E-231C-4489-8BA6-AE00AD002D09}" type="pres">
      <dgm:prSet presAssocID="{A49EDAC1-0360-41E3-AC9E-1E1E3E2EFE1C}" presName="spNode" presStyleCnt="0"/>
      <dgm:spPr/>
    </dgm:pt>
    <dgm:pt modelId="{8260AAC6-C0F0-4C76-BBA3-541D5CA5C1E7}" type="pres">
      <dgm:prSet presAssocID="{923A0905-F2AC-401A-8F66-8B9DE4DBD45E}" presName="sibTrans" presStyleLbl="sibTrans1D1" presStyleIdx="4" presStyleCnt="6"/>
      <dgm:spPr>
        <a:custGeom>
          <a:avLst/>
          <a:gdLst/>
          <a:ahLst/>
          <a:cxnLst/>
          <a:rect l="0" t="0" r="0" b="0"/>
          <a:pathLst>
            <a:path>
              <a:moveTo>
                <a:pt x="6398" y="1875430"/>
              </a:moveTo>
              <a:arcTo wR="1726904" hR="1726904" stAng="10503964" swAng="612971"/>
            </a:path>
          </a:pathLst>
        </a:custGeom>
      </dgm:spPr>
      <dgm:t>
        <a:bodyPr/>
        <a:lstStyle/>
        <a:p>
          <a:endParaRPr lang="en-US"/>
        </a:p>
      </dgm:t>
    </dgm:pt>
    <dgm:pt modelId="{E8C1075C-EFD6-4AC2-BF41-DC0A22353338}" type="pres">
      <dgm:prSet presAssocID="{7D1D2B99-8B09-46BE-B9C1-20633310D2B1}" presName="node" presStyleLbl="node1" presStyleIdx="5" presStyleCnt="6" custScaleX="158862" custScaleY="104744" custRadScaleRad="100674" custRadScaleInc="-52166">
        <dgm:presLayoutVars>
          <dgm:bulletEnabled val="1"/>
        </dgm:presLayoutVars>
      </dgm:prSet>
      <dgm:spPr>
        <a:prstGeom prst="roundRect">
          <a:avLst/>
        </a:prstGeom>
      </dgm:spPr>
      <dgm:t>
        <a:bodyPr/>
        <a:lstStyle/>
        <a:p>
          <a:endParaRPr lang="en-US"/>
        </a:p>
      </dgm:t>
    </dgm:pt>
    <dgm:pt modelId="{83489B31-B6FA-4314-9231-C07B374F7C3B}" type="pres">
      <dgm:prSet presAssocID="{7D1D2B99-8B09-46BE-B9C1-20633310D2B1}" presName="spNode" presStyleCnt="0"/>
      <dgm:spPr/>
    </dgm:pt>
    <dgm:pt modelId="{BF98E905-BB6D-4791-ADF3-2B941E1F43C5}" type="pres">
      <dgm:prSet presAssocID="{9EB13612-B595-418B-88C7-2F79F7D7B3A7}" presName="sibTrans" presStyleLbl="sibTrans1D1" presStyleIdx="5" presStyleCnt="6"/>
      <dgm:spPr>
        <a:custGeom>
          <a:avLst/>
          <a:gdLst/>
          <a:ahLst/>
          <a:cxnLst/>
          <a:rect l="0" t="0" r="0" b="0"/>
          <a:pathLst>
            <a:path>
              <a:moveTo>
                <a:pt x="704112" y="335467"/>
              </a:moveTo>
              <a:arcTo wR="1726904" hR="1726904" stAng="14020909" swAng="846740"/>
            </a:path>
          </a:pathLst>
        </a:custGeom>
      </dgm:spPr>
      <dgm:t>
        <a:bodyPr/>
        <a:lstStyle/>
        <a:p>
          <a:endParaRPr lang="en-US"/>
        </a:p>
      </dgm:t>
    </dgm:pt>
  </dgm:ptLst>
  <dgm:cxnLst>
    <dgm:cxn modelId="{62103B96-24E2-49A8-B2C1-2E6D02E02A12}" srcId="{CBCB5F46-F8B9-4825-B003-F189ABBD3942}" destId="{96F5471B-09AC-4831-8F6E-63A21157E143}" srcOrd="3" destOrd="0" parTransId="{40861475-75F4-470A-8CA1-6A26106A721C}" sibTransId="{233ED1B1-AAE6-4EC9-9E81-EBDEF8E186A4}"/>
    <dgm:cxn modelId="{C158FE42-D305-45C0-9464-AF39D975F396}" srcId="{CBCB5F46-F8B9-4825-B003-F189ABBD3942}" destId="{7D1D2B99-8B09-46BE-B9C1-20633310D2B1}" srcOrd="5" destOrd="0" parTransId="{43686FDC-B144-47E0-BF27-D290E4458F3A}" sibTransId="{9EB13612-B595-418B-88C7-2F79F7D7B3A7}"/>
    <dgm:cxn modelId="{65DC9791-950D-4F8A-AFA2-9F06A20EB13C}" srcId="{CBCB5F46-F8B9-4825-B003-F189ABBD3942}" destId="{CD05C376-A1C7-4F95-8471-169ED02FB7E1}" srcOrd="0" destOrd="0" parTransId="{FAA3BFD8-58B3-41AE-ACB9-6BFF9E23658B}" sibTransId="{85AE9EE8-840B-45CC-A597-ABDB34E9AA9C}"/>
    <dgm:cxn modelId="{998A20B8-359C-4D0D-9080-DDB5D36AC21A}" srcId="{CBCB5F46-F8B9-4825-B003-F189ABBD3942}" destId="{75524CE4-C958-47D8-8358-4D0C897E2B0E}" srcOrd="1" destOrd="0" parTransId="{452982F2-D6EB-4E71-8843-E0A2E0835278}" sibTransId="{1BAED392-E54D-473D-B53C-8ACD2924994E}"/>
    <dgm:cxn modelId="{56325AA1-410A-4667-9992-6A8C1562BAB2}" type="presOf" srcId="{96F5471B-09AC-4831-8F6E-63A21157E143}" destId="{AD4F42C0-33AC-4FCD-B378-6A302D50000F}" srcOrd="0" destOrd="0" presId="urn:microsoft.com/office/officeart/2005/8/layout/cycle5"/>
    <dgm:cxn modelId="{9D1C41FC-0D7F-44D8-859D-058006630D31}" type="presOf" srcId="{85AE9EE8-840B-45CC-A597-ABDB34E9AA9C}" destId="{81A4EB61-9B79-4BF0-AF75-D361159A32D4}" srcOrd="0" destOrd="0" presId="urn:microsoft.com/office/officeart/2005/8/layout/cycle5"/>
    <dgm:cxn modelId="{D3A9A7CA-A562-41CA-9F66-197E6C5C8D1A}" type="presOf" srcId="{CD05C376-A1C7-4F95-8471-169ED02FB7E1}" destId="{8B1C1E4F-BCFF-4C81-9DC1-B2D8C5C8A9AB}" srcOrd="0" destOrd="0" presId="urn:microsoft.com/office/officeart/2005/8/layout/cycle5"/>
    <dgm:cxn modelId="{8112A615-BBCF-4559-9B4E-21BF2670C4EB}" type="presOf" srcId="{7D1D2B99-8B09-46BE-B9C1-20633310D2B1}" destId="{E8C1075C-EFD6-4AC2-BF41-DC0A22353338}" srcOrd="0" destOrd="0" presId="urn:microsoft.com/office/officeart/2005/8/layout/cycle5"/>
    <dgm:cxn modelId="{FE39D690-442E-4F97-9411-C14EF8B7486B}" type="presOf" srcId="{CBCB5F46-F8B9-4825-B003-F189ABBD3942}" destId="{4519FEDE-07E9-42E9-8A0E-27C4ED58454E}" srcOrd="0" destOrd="0" presId="urn:microsoft.com/office/officeart/2005/8/layout/cycle5"/>
    <dgm:cxn modelId="{A5B64B1F-E803-47A8-A0EA-7C273488D1DD}" type="presOf" srcId="{1BB0C76D-98D3-4890-AD40-1449DC61F6B4}" destId="{9A798377-BE3F-4D38-9CA6-C07823062B5C}" srcOrd="0" destOrd="0" presId="urn:microsoft.com/office/officeart/2005/8/layout/cycle5"/>
    <dgm:cxn modelId="{F65CB6DE-723B-454D-8EEC-00979583A039}" srcId="{CBCB5F46-F8B9-4825-B003-F189ABBD3942}" destId="{1BB0C76D-98D3-4890-AD40-1449DC61F6B4}" srcOrd="2" destOrd="0" parTransId="{CFE38699-3AEF-450E-9ED6-A4AE49278559}" sibTransId="{DCA9606A-F5D7-49D2-9390-77DA13C05F33}"/>
    <dgm:cxn modelId="{C52A36D1-881D-4E01-9CF6-2EA66E14768A}" type="presOf" srcId="{1BAED392-E54D-473D-B53C-8ACD2924994E}" destId="{8682C048-8F23-4E7B-8CAD-453754B29FE6}" srcOrd="0" destOrd="0" presId="urn:microsoft.com/office/officeart/2005/8/layout/cycle5"/>
    <dgm:cxn modelId="{644907CF-AA1B-4EB5-B778-311357CC721D}" srcId="{CBCB5F46-F8B9-4825-B003-F189ABBD3942}" destId="{A49EDAC1-0360-41E3-AC9E-1E1E3E2EFE1C}" srcOrd="4" destOrd="0" parTransId="{4B7B9CDF-4E61-47D7-A122-7F719A295A72}" sibTransId="{923A0905-F2AC-401A-8F66-8B9DE4DBD45E}"/>
    <dgm:cxn modelId="{7DFE9E48-95D7-4EA9-B64A-F99A0778F645}" type="presOf" srcId="{DCA9606A-F5D7-49D2-9390-77DA13C05F33}" destId="{BF3AFE0B-E826-4007-B776-27623907E5D4}" srcOrd="0" destOrd="0" presId="urn:microsoft.com/office/officeart/2005/8/layout/cycle5"/>
    <dgm:cxn modelId="{87120DF7-B1DB-4E5B-8DFD-A94BC1DF100C}" type="presOf" srcId="{9EB13612-B595-418B-88C7-2F79F7D7B3A7}" destId="{BF98E905-BB6D-4791-ADF3-2B941E1F43C5}" srcOrd="0" destOrd="0" presId="urn:microsoft.com/office/officeart/2005/8/layout/cycle5"/>
    <dgm:cxn modelId="{85D1C35F-902B-46A3-9A2E-8B1639661AB7}" type="presOf" srcId="{75524CE4-C958-47D8-8358-4D0C897E2B0E}" destId="{8EEC5604-DDDD-4C24-B9A4-DF14613D3A51}" srcOrd="0" destOrd="0" presId="urn:microsoft.com/office/officeart/2005/8/layout/cycle5"/>
    <dgm:cxn modelId="{CA8C0F06-4EB7-487E-80A0-53B0A2DCACC2}" type="presOf" srcId="{233ED1B1-AAE6-4EC9-9E81-EBDEF8E186A4}" destId="{B883B95B-4FFE-48DC-84A7-33301E423898}" srcOrd="0" destOrd="0" presId="urn:microsoft.com/office/officeart/2005/8/layout/cycle5"/>
    <dgm:cxn modelId="{9FD49F8B-E74C-4EC3-AAD3-CC8376A6CBD8}" type="presOf" srcId="{A49EDAC1-0360-41E3-AC9E-1E1E3E2EFE1C}" destId="{74978F2A-080D-471F-93B5-085E5050DF73}" srcOrd="0" destOrd="0" presId="urn:microsoft.com/office/officeart/2005/8/layout/cycle5"/>
    <dgm:cxn modelId="{0F1AB0C3-D28A-4D68-9F32-6D15C05CA733}" type="presOf" srcId="{923A0905-F2AC-401A-8F66-8B9DE4DBD45E}" destId="{8260AAC6-C0F0-4C76-BBA3-541D5CA5C1E7}" srcOrd="0" destOrd="0" presId="urn:microsoft.com/office/officeart/2005/8/layout/cycle5"/>
    <dgm:cxn modelId="{F0AF234D-1C8B-419F-AAAA-366B242EE4D9}" type="presParOf" srcId="{4519FEDE-07E9-42E9-8A0E-27C4ED58454E}" destId="{8B1C1E4F-BCFF-4C81-9DC1-B2D8C5C8A9AB}" srcOrd="0" destOrd="0" presId="urn:microsoft.com/office/officeart/2005/8/layout/cycle5"/>
    <dgm:cxn modelId="{ED113BAA-7356-4424-94B7-5DB0C461C53C}" type="presParOf" srcId="{4519FEDE-07E9-42E9-8A0E-27C4ED58454E}" destId="{E2095A23-0A22-4722-8A82-6922421DB1C0}" srcOrd="1" destOrd="0" presId="urn:microsoft.com/office/officeart/2005/8/layout/cycle5"/>
    <dgm:cxn modelId="{D97EFC04-AE61-4096-9294-F96F1D5A765E}" type="presParOf" srcId="{4519FEDE-07E9-42E9-8A0E-27C4ED58454E}" destId="{81A4EB61-9B79-4BF0-AF75-D361159A32D4}" srcOrd="2" destOrd="0" presId="urn:microsoft.com/office/officeart/2005/8/layout/cycle5"/>
    <dgm:cxn modelId="{BF9B8DA6-64EF-4E44-BAFE-2AD828B1B1BE}" type="presParOf" srcId="{4519FEDE-07E9-42E9-8A0E-27C4ED58454E}" destId="{8EEC5604-DDDD-4C24-B9A4-DF14613D3A51}" srcOrd="3" destOrd="0" presId="urn:microsoft.com/office/officeart/2005/8/layout/cycle5"/>
    <dgm:cxn modelId="{CB2946D4-A80C-4F0E-BAAE-D2DD94689BDB}" type="presParOf" srcId="{4519FEDE-07E9-42E9-8A0E-27C4ED58454E}" destId="{E6C2C156-B08C-4280-BE77-92A5A50F9D62}" srcOrd="4" destOrd="0" presId="urn:microsoft.com/office/officeart/2005/8/layout/cycle5"/>
    <dgm:cxn modelId="{AC5BBFB5-4EFA-451B-BEDF-EA3819C9D921}" type="presParOf" srcId="{4519FEDE-07E9-42E9-8A0E-27C4ED58454E}" destId="{8682C048-8F23-4E7B-8CAD-453754B29FE6}" srcOrd="5" destOrd="0" presId="urn:microsoft.com/office/officeart/2005/8/layout/cycle5"/>
    <dgm:cxn modelId="{924BC9F3-0025-4634-B0E5-F0CC0A4FB0F9}" type="presParOf" srcId="{4519FEDE-07E9-42E9-8A0E-27C4ED58454E}" destId="{9A798377-BE3F-4D38-9CA6-C07823062B5C}" srcOrd="6" destOrd="0" presId="urn:microsoft.com/office/officeart/2005/8/layout/cycle5"/>
    <dgm:cxn modelId="{BBF04A52-657C-427E-8543-89741F1D3876}" type="presParOf" srcId="{4519FEDE-07E9-42E9-8A0E-27C4ED58454E}" destId="{05578C34-B05D-48C0-8A1D-7B00CE3053F8}" srcOrd="7" destOrd="0" presId="urn:microsoft.com/office/officeart/2005/8/layout/cycle5"/>
    <dgm:cxn modelId="{6AFBB508-B007-467A-8EC7-4BA225A10901}" type="presParOf" srcId="{4519FEDE-07E9-42E9-8A0E-27C4ED58454E}" destId="{BF3AFE0B-E826-4007-B776-27623907E5D4}" srcOrd="8" destOrd="0" presId="urn:microsoft.com/office/officeart/2005/8/layout/cycle5"/>
    <dgm:cxn modelId="{A26E280B-1355-4A7E-805B-7B852DFFB01D}" type="presParOf" srcId="{4519FEDE-07E9-42E9-8A0E-27C4ED58454E}" destId="{AD4F42C0-33AC-4FCD-B378-6A302D50000F}" srcOrd="9" destOrd="0" presId="urn:microsoft.com/office/officeart/2005/8/layout/cycle5"/>
    <dgm:cxn modelId="{908571FE-B096-4860-9AAA-ABF3142FFE87}" type="presParOf" srcId="{4519FEDE-07E9-42E9-8A0E-27C4ED58454E}" destId="{EC12D7C2-2E9D-4DD7-8EF5-C9AD01CAF196}" srcOrd="10" destOrd="0" presId="urn:microsoft.com/office/officeart/2005/8/layout/cycle5"/>
    <dgm:cxn modelId="{5E34C8DD-F9D8-4E12-A806-FD9E454E7579}" type="presParOf" srcId="{4519FEDE-07E9-42E9-8A0E-27C4ED58454E}" destId="{B883B95B-4FFE-48DC-84A7-33301E423898}" srcOrd="11" destOrd="0" presId="urn:microsoft.com/office/officeart/2005/8/layout/cycle5"/>
    <dgm:cxn modelId="{09A23654-E1D1-4754-BB2D-E34275CA55E9}" type="presParOf" srcId="{4519FEDE-07E9-42E9-8A0E-27C4ED58454E}" destId="{74978F2A-080D-471F-93B5-085E5050DF73}" srcOrd="12" destOrd="0" presId="urn:microsoft.com/office/officeart/2005/8/layout/cycle5"/>
    <dgm:cxn modelId="{73C1DB3E-04C8-4DBE-81DC-3E0374D2C211}" type="presParOf" srcId="{4519FEDE-07E9-42E9-8A0E-27C4ED58454E}" destId="{87E9630E-231C-4489-8BA6-AE00AD002D09}" srcOrd="13" destOrd="0" presId="urn:microsoft.com/office/officeart/2005/8/layout/cycle5"/>
    <dgm:cxn modelId="{B3667F00-949B-4B6B-B903-8A5E54092853}" type="presParOf" srcId="{4519FEDE-07E9-42E9-8A0E-27C4ED58454E}" destId="{8260AAC6-C0F0-4C76-BBA3-541D5CA5C1E7}" srcOrd="14" destOrd="0" presId="urn:microsoft.com/office/officeart/2005/8/layout/cycle5"/>
    <dgm:cxn modelId="{39C81CBB-2BD7-4A53-93A3-161BEE277192}" type="presParOf" srcId="{4519FEDE-07E9-42E9-8A0E-27C4ED58454E}" destId="{E8C1075C-EFD6-4AC2-BF41-DC0A22353338}" srcOrd="15" destOrd="0" presId="urn:microsoft.com/office/officeart/2005/8/layout/cycle5"/>
    <dgm:cxn modelId="{5E4D5502-486E-4815-83AD-31B9FB09F9FF}" type="presParOf" srcId="{4519FEDE-07E9-42E9-8A0E-27C4ED58454E}" destId="{83489B31-B6FA-4314-9231-C07B374F7C3B}" srcOrd="16" destOrd="0" presId="urn:microsoft.com/office/officeart/2005/8/layout/cycle5"/>
    <dgm:cxn modelId="{67AA819D-5DE1-4469-B471-0D62C3589F22}" type="presParOf" srcId="{4519FEDE-07E9-42E9-8A0E-27C4ED58454E}" destId="{BF98E905-BB6D-4791-ADF3-2B941E1F43C5}" srcOrd="17" destOrd="0" presId="urn:microsoft.com/office/officeart/2005/8/layout/cycle5"/>
  </dgm:cxnLst>
  <dgm:bg/>
  <dgm:whole>
    <a:ln w="12700"/>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0B103AA-48D0-498C-B849-8046394E1C0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0258AF05-8979-43F9-BF1C-988C66906AEC}">
      <dgm:prSet phldrT="[Text]"/>
      <dgm:spPr/>
      <dgm:t>
        <a:bodyPr/>
        <a:lstStyle/>
        <a:p>
          <a:r>
            <a:rPr lang="en-US" dirty="0"/>
            <a:t>General	</a:t>
          </a:r>
        </a:p>
      </dgm:t>
    </dgm:pt>
    <dgm:pt modelId="{4E24159F-41FE-4E84-B526-FEF594B8D07F}" type="parTrans" cxnId="{005B63D0-0584-4695-A818-0B38E7F7FDB0}">
      <dgm:prSet/>
      <dgm:spPr/>
      <dgm:t>
        <a:bodyPr/>
        <a:lstStyle/>
        <a:p>
          <a:endParaRPr lang="en-US"/>
        </a:p>
      </dgm:t>
    </dgm:pt>
    <dgm:pt modelId="{781C0469-77C1-46C7-A03F-245C3D0418FC}" type="sibTrans" cxnId="{005B63D0-0584-4695-A818-0B38E7F7FDB0}">
      <dgm:prSet/>
      <dgm:spPr/>
      <dgm:t>
        <a:bodyPr/>
        <a:lstStyle/>
        <a:p>
          <a:endParaRPr lang="en-US"/>
        </a:p>
      </dgm:t>
    </dgm:pt>
    <dgm:pt modelId="{F3ACA3EC-EB2D-4F3B-94DD-88A5B324AEF3}">
      <dgm:prSet phldrT="[Text]" custT="1"/>
      <dgm:spPr>
        <a:solidFill>
          <a:schemeClr val="bg1">
            <a:lumMod val="85000"/>
          </a:schemeClr>
        </a:solidFill>
      </dgm:spPr>
      <dgm:t>
        <a:bodyPr/>
        <a:lstStyle/>
        <a:p>
          <a:r>
            <a:rPr lang="en-US" sz="2400" dirty="0"/>
            <a:t>Cleaning</a:t>
          </a:r>
        </a:p>
      </dgm:t>
    </dgm:pt>
    <dgm:pt modelId="{FE27B7B9-D9C5-4EED-AA82-05C956B06492}" type="parTrans" cxnId="{193DD5B8-B7F2-46AA-A6F6-6ECCBD965F38}">
      <dgm:prSet/>
      <dgm:spPr/>
      <dgm:t>
        <a:bodyPr/>
        <a:lstStyle/>
        <a:p>
          <a:endParaRPr lang="en-US"/>
        </a:p>
      </dgm:t>
    </dgm:pt>
    <dgm:pt modelId="{264F2B6C-F59C-4A62-8BDB-1A09A9810E31}" type="sibTrans" cxnId="{193DD5B8-B7F2-46AA-A6F6-6ECCBD965F38}">
      <dgm:prSet/>
      <dgm:spPr/>
      <dgm:t>
        <a:bodyPr/>
        <a:lstStyle/>
        <a:p>
          <a:endParaRPr lang="en-US"/>
        </a:p>
      </dgm:t>
    </dgm:pt>
    <dgm:pt modelId="{C80BFF85-944B-4F54-B389-6E997701605E}">
      <dgm:prSet phldrT="[Text]" custT="1"/>
      <dgm:spPr>
        <a:solidFill>
          <a:schemeClr val="bg1">
            <a:lumMod val="85000"/>
          </a:schemeClr>
        </a:solidFill>
      </dgm:spPr>
      <dgm:t>
        <a:bodyPr/>
        <a:lstStyle/>
        <a:p>
          <a:r>
            <a:rPr lang="en-US" sz="2400" dirty="0"/>
            <a:t>Reporting and Inventory</a:t>
          </a:r>
        </a:p>
      </dgm:t>
    </dgm:pt>
    <dgm:pt modelId="{6F0A31EE-8C3D-4245-893A-A118D444E88B}" type="parTrans" cxnId="{210BA41D-D343-4206-A4D4-6B500B3DD9E8}">
      <dgm:prSet/>
      <dgm:spPr/>
      <dgm:t>
        <a:bodyPr/>
        <a:lstStyle/>
        <a:p>
          <a:endParaRPr lang="en-US"/>
        </a:p>
      </dgm:t>
    </dgm:pt>
    <dgm:pt modelId="{E7C0BC15-6406-4E03-9DEF-4ADB5B57EF37}" type="sibTrans" cxnId="{210BA41D-D343-4206-A4D4-6B500B3DD9E8}">
      <dgm:prSet/>
      <dgm:spPr/>
      <dgm:t>
        <a:bodyPr/>
        <a:lstStyle/>
        <a:p>
          <a:endParaRPr lang="en-US"/>
        </a:p>
      </dgm:t>
    </dgm:pt>
    <dgm:pt modelId="{256A7CB2-8FEC-4062-9854-782D1A3CD69D}">
      <dgm:prSet phldrT="[Text]"/>
      <dgm:spPr/>
      <dgm:t>
        <a:bodyPr/>
        <a:lstStyle/>
        <a:p>
          <a:r>
            <a:rPr lang="en-US" dirty="0"/>
            <a:t>Reception and Registration</a:t>
          </a:r>
        </a:p>
      </dgm:t>
    </dgm:pt>
    <dgm:pt modelId="{CE86EDC5-F8E7-4F54-8997-58191ACA1517}" type="parTrans" cxnId="{18CF791F-F478-4EB1-BA5E-928038126876}">
      <dgm:prSet/>
      <dgm:spPr/>
      <dgm:t>
        <a:bodyPr/>
        <a:lstStyle/>
        <a:p>
          <a:endParaRPr lang="en-US"/>
        </a:p>
      </dgm:t>
    </dgm:pt>
    <dgm:pt modelId="{DA92F4C6-6F0D-4D03-871E-D544E046090C}" type="sibTrans" cxnId="{18CF791F-F478-4EB1-BA5E-928038126876}">
      <dgm:prSet/>
      <dgm:spPr/>
      <dgm:t>
        <a:bodyPr/>
        <a:lstStyle/>
        <a:p>
          <a:endParaRPr lang="en-US"/>
        </a:p>
      </dgm:t>
    </dgm:pt>
    <dgm:pt modelId="{A87F74F7-1F3E-41CF-B16B-A013C2536D5C}">
      <dgm:prSet phldrT="[Text]" custT="1"/>
      <dgm:spPr>
        <a:solidFill>
          <a:schemeClr val="bg1">
            <a:lumMod val="85000"/>
            <a:alpha val="90000"/>
          </a:schemeClr>
        </a:solidFill>
      </dgm:spPr>
      <dgm:t>
        <a:bodyPr/>
        <a:lstStyle/>
        <a:p>
          <a:r>
            <a:rPr lang="en-US" sz="2400" dirty="0"/>
            <a:t>Reporting</a:t>
          </a:r>
        </a:p>
      </dgm:t>
    </dgm:pt>
    <dgm:pt modelId="{DFBB7E81-2BBB-410F-9059-464A9F1C4B9F}" type="parTrans" cxnId="{199945B7-2450-450C-B1B5-A4588A7B7AEF}">
      <dgm:prSet/>
      <dgm:spPr/>
      <dgm:t>
        <a:bodyPr/>
        <a:lstStyle/>
        <a:p>
          <a:endParaRPr lang="en-US"/>
        </a:p>
      </dgm:t>
    </dgm:pt>
    <dgm:pt modelId="{34B8DA70-E9F0-44EF-8CAD-5457A9F574E2}" type="sibTrans" cxnId="{199945B7-2450-450C-B1B5-A4588A7B7AEF}">
      <dgm:prSet/>
      <dgm:spPr/>
      <dgm:t>
        <a:bodyPr/>
        <a:lstStyle/>
        <a:p>
          <a:endParaRPr lang="en-US"/>
        </a:p>
      </dgm:t>
    </dgm:pt>
    <dgm:pt modelId="{7B556471-1E7A-47EE-894B-F8D01565E9FC}">
      <dgm:prSet phldrT="[Text]" custT="1"/>
      <dgm:spPr>
        <a:solidFill>
          <a:schemeClr val="bg1">
            <a:lumMod val="85000"/>
            <a:alpha val="90000"/>
          </a:schemeClr>
        </a:solidFill>
      </dgm:spPr>
      <dgm:t>
        <a:bodyPr/>
        <a:lstStyle/>
        <a:p>
          <a:r>
            <a:rPr lang="en-US" sz="2400" dirty="0"/>
            <a:t>Supplies</a:t>
          </a:r>
        </a:p>
      </dgm:t>
    </dgm:pt>
    <dgm:pt modelId="{F4DF95EC-0814-49A5-A370-D63733B82F68}" type="parTrans" cxnId="{DC0BE927-496F-4E29-9077-48AB29C36199}">
      <dgm:prSet/>
      <dgm:spPr/>
      <dgm:t>
        <a:bodyPr/>
        <a:lstStyle/>
        <a:p>
          <a:endParaRPr lang="en-US"/>
        </a:p>
      </dgm:t>
    </dgm:pt>
    <dgm:pt modelId="{CF0E3A6C-A2FC-452B-875F-8E3CB26152C3}" type="sibTrans" cxnId="{DC0BE927-496F-4E29-9077-48AB29C36199}">
      <dgm:prSet/>
      <dgm:spPr/>
      <dgm:t>
        <a:bodyPr/>
        <a:lstStyle/>
        <a:p>
          <a:endParaRPr lang="en-US"/>
        </a:p>
      </dgm:t>
    </dgm:pt>
    <dgm:pt modelId="{A0BDFD31-8AE1-403D-B7DE-DC619116823C}">
      <dgm:prSet phldrT="[Text]" custT="1"/>
      <dgm:spPr>
        <a:solidFill>
          <a:schemeClr val="bg1">
            <a:lumMod val="85000"/>
            <a:alpha val="90000"/>
          </a:schemeClr>
        </a:solidFill>
      </dgm:spPr>
      <dgm:t>
        <a:bodyPr/>
        <a:lstStyle/>
        <a:p>
          <a:r>
            <a:rPr lang="en-US" sz="2400" dirty="0"/>
            <a:t>Supplies and Equipment</a:t>
          </a:r>
        </a:p>
      </dgm:t>
    </dgm:pt>
    <dgm:pt modelId="{A9837C22-62A3-4C90-8001-7D36183A4564}" type="parTrans" cxnId="{9EE97C3F-C6FD-4226-AB78-1C95E71338AA}">
      <dgm:prSet/>
      <dgm:spPr/>
      <dgm:t>
        <a:bodyPr/>
        <a:lstStyle/>
        <a:p>
          <a:endParaRPr lang="en-US"/>
        </a:p>
      </dgm:t>
    </dgm:pt>
    <dgm:pt modelId="{2425F56D-E1E9-4EC8-815F-E48B6CD523A9}" type="sibTrans" cxnId="{9EE97C3F-C6FD-4226-AB78-1C95E71338AA}">
      <dgm:prSet/>
      <dgm:spPr/>
      <dgm:t>
        <a:bodyPr/>
        <a:lstStyle/>
        <a:p>
          <a:endParaRPr lang="en-US"/>
        </a:p>
      </dgm:t>
    </dgm:pt>
    <dgm:pt modelId="{5E5145B4-FA16-46F8-9528-0C1381F101F3}">
      <dgm:prSet phldrT="[Text]"/>
      <dgm:spPr/>
      <dgm:t>
        <a:bodyPr/>
        <a:lstStyle/>
        <a:p>
          <a:r>
            <a:rPr lang="en-US" dirty="0"/>
            <a:t>Feeding</a:t>
          </a:r>
        </a:p>
      </dgm:t>
    </dgm:pt>
    <dgm:pt modelId="{C8B1BA4F-42FF-428D-B31C-8EB489724AEF}" type="parTrans" cxnId="{852DAC9F-8EC9-4910-AB21-047A736FD0EE}">
      <dgm:prSet/>
      <dgm:spPr/>
      <dgm:t>
        <a:bodyPr/>
        <a:lstStyle/>
        <a:p>
          <a:endParaRPr lang="en-US"/>
        </a:p>
      </dgm:t>
    </dgm:pt>
    <dgm:pt modelId="{FCBDE5FD-0EFE-4DD2-8029-ED84B9BEE74B}" type="sibTrans" cxnId="{852DAC9F-8EC9-4910-AB21-047A736FD0EE}">
      <dgm:prSet/>
      <dgm:spPr/>
      <dgm:t>
        <a:bodyPr/>
        <a:lstStyle/>
        <a:p>
          <a:endParaRPr lang="en-US"/>
        </a:p>
      </dgm:t>
    </dgm:pt>
    <dgm:pt modelId="{06FDA9B0-B998-423D-AA48-2AB89F0DA51D}">
      <dgm:prSet/>
      <dgm:spPr/>
      <dgm:t>
        <a:bodyPr/>
        <a:lstStyle/>
        <a:p>
          <a:r>
            <a:rPr lang="en-US" dirty="0"/>
            <a:t>Information Area</a:t>
          </a:r>
        </a:p>
      </dgm:t>
    </dgm:pt>
    <dgm:pt modelId="{6B17E571-12D3-40E0-8D5D-DF4B254DC0AA}" type="parTrans" cxnId="{3C909C29-E6DE-451C-BFF2-0ED15FF9888B}">
      <dgm:prSet/>
      <dgm:spPr/>
      <dgm:t>
        <a:bodyPr/>
        <a:lstStyle/>
        <a:p>
          <a:endParaRPr lang="en-US"/>
        </a:p>
      </dgm:t>
    </dgm:pt>
    <dgm:pt modelId="{59AEDF89-7620-4169-959E-540D62F18312}" type="sibTrans" cxnId="{3C909C29-E6DE-451C-BFF2-0ED15FF9888B}">
      <dgm:prSet/>
      <dgm:spPr/>
      <dgm:t>
        <a:bodyPr/>
        <a:lstStyle/>
        <a:p>
          <a:endParaRPr lang="en-US"/>
        </a:p>
      </dgm:t>
    </dgm:pt>
    <dgm:pt modelId="{9DE1B523-E100-4E98-A8D0-E359A8C24294}">
      <dgm:prSet/>
      <dgm:spPr/>
      <dgm:t>
        <a:bodyPr/>
        <a:lstStyle/>
        <a:p>
          <a:r>
            <a:rPr lang="en-US" dirty="0"/>
            <a:t>Dormitory</a:t>
          </a:r>
        </a:p>
      </dgm:t>
    </dgm:pt>
    <dgm:pt modelId="{2BA9D610-0618-4CE3-B82D-CFA04B1C678E}" type="parTrans" cxnId="{799EB09E-D3C5-456B-A3DF-95E12A1598AE}">
      <dgm:prSet/>
      <dgm:spPr/>
      <dgm:t>
        <a:bodyPr/>
        <a:lstStyle/>
        <a:p>
          <a:endParaRPr lang="en-US"/>
        </a:p>
      </dgm:t>
    </dgm:pt>
    <dgm:pt modelId="{CDDBE731-9296-444A-AD7C-7ECEC2376F23}" type="sibTrans" cxnId="{799EB09E-D3C5-456B-A3DF-95E12A1598AE}">
      <dgm:prSet/>
      <dgm:spPr/>
      <dgm:t>
        <a:bodyPr/>
        <a:lstStyle/>
        <a:p>
          <a:endParaRPr lang="en-US"/>
        </a:p>
      </dgm:t>
    </dgm:pt>
    <dgm:pt modelId="{A53AE2CC-3002-4E44-9E04-D52F1D45EE9A}">
      <dgm:prSet custT="1"/>
      <dgm:spPr>
        <a:solidFill>
          <a:schemeClr val="bg1">
            <a:lumMod val="85000"/>
            <a:alpha val="90000"/>
          </a:schemeClr>
        </a:solidFill>
      </dgm:spPr>
      <dgm:t>
        <a:bodyPr/>
        <a:lstStyle/>
        <a:p>
          <a:r>
            <a:rPr lang="en-US" sz="2400" dirty="0"/>
            <a:t>Supplies</a:t>
          </a:r>
        </a:p>
      </dgm:t>
    </dgm:pt>
    <dgm:pt modelId="{3CC65BCA-5B1F-4834-A688-BE90D7E6304C}" type="parTrans" cxnId="{76BD8E83-3FAF-4E8E-A394-AB458DBD0BEA}">
      <dgm:prSet/>
      <dgm:spPr/>
      <dgm:t>
        <a:bodyPr/>
        <a:lstStyle/>
        <a:p>
          <a:endParaRPr lang="en-US"/>
        </a:p>
      </dgm:t>
    </dgm:pt>
    <dgm:pt modelId="{DBB06476-130F-40F3-8E86-674CAC2098CA}" type="sibTrans" cxnId="{76BD8E83-3FAF-4E8E-A394-AB458DBD0BEA}">
      <dgm:prSet/>
      <dgm:spPr/>
      <dgm:t>
        <a:bodyPr/>
        <a:lstStyle/>
        <a:p>
          <a:endParaRPr lang="en-US"/>
        </a:p>
      </dgm:t>
    </dgm:pt>
    <dgm:pt modelId="{53EDED53-FB29-4187-83B1-3EE79D6E8167}">
      <dgm:prSet custT="1"/>
      <dgm:spPr>
        <a:solidFill>
          <a:schemeClr val="bg1">
            <a:lumMod val="85000"/>
            <a:alpha val="90000"/>
          </a:schemeClr>
        </a:solidFill>
      </dgm:spPr>
      <dgm:t>
        <a:bodyPr/>
        <a:lstStyle/>
        <a:p>
          <a:r>
            <a:rPr lang="en-US" sz="2400" dirty="0"/>
            <a:t>Clients</a:t>
          </a:r>
        </a:p>
      </dgm:t>
    </dgm:pt>
    <dgm:pt modelId="{2964180D-90CA-467E-8C03-1C9BD3E2D355}" type="parTrans" cxnId="{DC5DB248-0A66-4484-9CA2-D12F7B6A9508}">
      <dgm:prSet/>
      <dgm:spPr/>
      <dgm:t>
        <a:bodyPr/>
        <a:lstStyle/>
        <a:p>
          <a:endParaRPr lang="en-US"/>
        </a:p>
      </dgm:t>
    </dgm:pt>
    <dgm:pt modelId="{BE383C4A-E6E2-4D38-B6F7-78E9E16AC80C}" type="sibTrans" cxnId="{DC5DB248-0A66-4484-9CA2-D12F7B6A9508}">
      <dgm:prSet/>
      <dgm:spPr/>
      <dgm:t>
        <a:bodyPr/>
        <a:lstStyle/>
        <a:p>
          <a:endParaRPr lang="en-US"/>
        </a:p>
      </dgm:t>
    </dgm:pt>
    <dgm:pt modelId="{B20D41A9-CD86-409B-B4AE-DC62C79E01CF}">
      <dgm:prSet custT="1"/>
      <dgm:spPr>
        <a:solidFill>
          <a:schemeClr val="bg1">
            <a:lumMod val="85000"/>
            <a:alpha val="90000"/>
          </a:schemeClr>
        </a:solidFill>
      </dgm:spPr>
      <dgm:t>
        <a:bodyPr/>
        <a:lstStyle/>
        <a:p>
          <a:r>
            <a:rPr lang="en-US" sz="2400" dirty="0"/>
            <a:t>Cots</a:t>
          </a:r>
        </a:p>
      </dgm:t>
    </dgm:pt>
    <dgm:pt modelId="{2CFF911C-8328-44ED-976B-0C5E1E33164D}" type="parTrans" cxnId="{77C6E6C6-0BD9-4406-A82D-5AA2AF0C4F41}">
      <dgm:prSet/>
      <dgm:spPr/>
      <dgm:t>
        <a:bodyPr/>
        <a:lstStyle/>
        <a:p>
          <a:endParaRPr lang="en-US"/>
        </a:p>
      </dgm:t>
    </dgm:pt>
    <dgm:pt modelId="{1C0B5F98-1E74-4F7C-A7AB-BF17524A45E0}" type="sibTrans" cxnId="{77C6E6C6-0BD9-4406-A82D-5AA2AF0C4F41}">
      <dgm:prSet/>
      <dgm:spPr/>
      <dgm:t>
        <a:bodyPr/>
        <a:lstStyle/>
        <a:p>
          <a:endParaRPr lang="en-US"/>
        </a:p>
      </dgm:t>
    </dgm:pt>
    <dgm:pt modelId="{C806E568-F535-47E6-ABE4-CE639A068980}">
      <dgm:prSet phldrT="[Text]" custT="1"/>
      <dgm:spPr>
        <a:solidFill>
          <a:schemeClr val="bg1">
            <a:lumMod val="85000"/>
            <a:alpha val="90000"/>
          </a:schemeClr>
        </a:solidFill>
      </dgm:spPr>
      <dgm:t>
        <a:bodyPr/>
        <a:lstStyle/>
        <a:p>
          <a:r>
            <a:rPr lang="en-US" sz="2400" dirty="0"/>
            <a:t>Clients</a:t>
          </a:r>
        </a:p>
      </dgm:t>
    </dgm:pt>
    <dgm:pt modelId="{FF85B12A-A896-47F7-81D0-B5F406930B42}" type="parTrans" cxnId="{479DF136-E0F3-46CA-AFCC-BB351727E469}">
      <dgm:prSet/>
      <dgm:spPr/>
      <dgm:t>
        <a:bodyPr/>
        <a:lstStyle/>
        <a:p>
          <a:endParaRPr lang="en-US"/>
        </a:p>
      </dgm:t>
    </dgm:pt>
    <dgm:pt modelId="{DA2D451E-693F-4E6D-A01D-C7FAD109B82D}" type="sibTrans" cxnId="{479DF136-E0F3-46CA-AFCC-BB351727E469}">
      <dgm:prSet/>
      <dgm:spPr/>
      <dgm:t>
        <a:bodyPr/>
        <a:lstStyle/>
        <a:p>
          <a:endParaRPr lang="en-US"/>
        </a:p>
      </dgm:t>
    </dgm:pt>
    <dgm:pt modelId="{645E86E5-41DF-448E-BC70-740F095B6609}" type="pres">
      <dgm:prSet presAssocID="{B0B103AA-48D0-498C-B849-8046394E1C09}" presName="Name0" presStyleCnt="0">
        <dgm:presLayoutVars>
          <dgm:dir/>
          <dgm:animLvl val="lvl"/>
          <dgm:resizeHandles val="exact"/>
        </dgm:presLayoutVars>
      </dgm:prSet>
      <dgm:spPr/>
      <dgm:t>
        <a:bodyPr/>
        <a:lstStyle/>
        <a:p>
          <a:endParaRPr lang="en-US"/>
        </a:p>
      </dgm:t>
    </dgm:pt>
    <dgm:pt modelId="{0589273E-C27B-4F1D-99B7-C7C6BBBD9519}" type="pres">
      <dgm:prSet presAssocID="{0258AF05-8979-43F9-BF1C-988C66906AEC}" presName="linNode" presStyleCnt="0"/>
      <dgm:spPr/>
    </dgm:pt>
    <dgm:pt modelId="{19132618-8C09-4967-A193-7026ECBA9CED}" type="pres">
      <dgm:prSet presAssocID="{0258AF05-8979-43F9-BF1C-988C66906AEC}" presName="parentText" presStyleLbl="node1" presStyleIdx="0" presStyleCnt="5">
        <dgm:presLayoutVars>
          <dgm:chMax val="1"/>
          <dgm:bulletEnabled val="1"/>
        </dgm:presLayoutVars>
      </dgm:prSet>
      <dgm:spPr/>
      <dgm:t>
        <a:bodyPr/>
        <a:lstStyle/>
        <a:p>
          <a:endParaRPr lang="en-US"/>
        </a:p>
      </dgm:t>
    </dgm:pt>
    <dgm:pt modelId="{7AA3DA1A-78E7-4688-B9CE-0102E6AF78AD}" type="pres">
      <dgm:prSet presAssocID="{0258AF05-8979-43F9-BF1C-988C66906AEC}" presName="descendantText" presStyleLbl="alignAccFollowNode1" presStyleIdx="0" presStyleCnt="5">
        <dgm:presLayoutVars>
          <dgm:bulletEnabled val="1"/>
        </dgm:presLayoutVars>
      </dgm:prSet>
      <dgm:spPr/>
      <dgm:t>
        <a:bodyPr/>
        <a:lstStyle/>
        <a:p>
          <a:endParaRPr lang="en-US"/>
        </a:p>
      </dgm:t>
    </dgm:pt>
    <dgm:pt modelId="{CC2EA886-E7D6-4EB0-B6DE-E7067A4FCE07}" type="pres">
      <dgm:prSet presAssocID="{781C0469-77C1-46C7-A03F-245C3D0418FC}" presName="sp" presStyleCnt="0"/>
      <dgm:spPr/>
    </dgm:pt>
    <dgm:pt modelId="{93E79B93-B7D9-4B00-B57A-FBAA96B985F0}" type="pres">
      <dgm:prSet presAssocID="{256A7CB2-8FEC-4062-9854-782D1A3CD69D}" presName="linNode" presStyleCnt="0"/>
      <dgm:spPr/>
    </dgm:pt>
    <dgm:pt modelId="{B822F0EE-CAF7-4BCA-9B4B-40CB4BB66781}" type="pres">
      <dgm:prSet presAssocID="{256A7CB2-8FEC-4062-9854-782D1A3CD69D}" presName="parentText" presStyleLbl="node1" presStyleIdx="1" presStyleCnt="5">
        <dgm:presLayoutVars>
          <dgm:chMax val="1"/>
          <dgm:bulletEnabled val="1"/>
        </dgm:presLayoutVars>
      </dgm:prSet>
      <dgm:spPr/>
      <dgm:t>
        <a:bodyPr/>
        <a:lstStyle/>
        <a:p>
          <a:endParaRPr lang="en-US"/>
        </a:p>
      </dgm:t>
    </dgm:pt>
    <dgm:pt modelId="{C82D1761-6C0C-44B7-8D26-4809F1DA6769}" type="pres">
      <dgm:prSet presAssocID="{256A7CB2-8FEC-4062-9854-782D1A3CD69D}" presName="descendantText" presStyleLbl="alignAccFollowNode1" presStyleIdx="1" presStyleCnt="5" custLinFactNeighborX="309" custLinFactNeighborY="-1645">
        <dgm:presLayoutVars>
          <dgm:bulletEnabled val="1"/>
        </dgm:presLayoutVars>
      </dgm:prSet>
      <dgm:spPr/>
      <dgm:t>
        <a:bodyPr/>
        <a:lstStyle/>
        <a:p>
          <a:endParaRPr lang="en-US"/>
        </a:p>
      </dgm:t>
    </dgm:pt>
    <dgm:pt modelId="{2C82FB66-CA54-4AFB-A2A2-CB1E2D183427}" type="pres">
      <dgm:prSet presAssocID="{DA92F4C6-6F0D-4D03-871E-D544E046090C}" presName="sp" presStyleCnt="0"/>
      <dgm:spPr/>
    </dgm:pt>
    <dgm:pt modelId="{EA231E27-7D95-4877-B9DF-630603B5C454}" type="pres">
      <dgm:prSet presAssocID="{06FDA9B0-B998-423D-AA48-2AB89F0DA51D}" presName="linNode" presStyleCnt="0"/>
      <dgm:spPr/>
    </dgm:pt>
    <dgm:pt modelId="{67111609-D2E5-416D-A7FE-15ECF99484CC}" type="pres">
      <dgm:prSet presAssocID="{06FDA9B0-B998-423D-AA48-2AB89F0DA51D}" presName="parentText" presStyleLbl="node1" presStyleIdx="2" presStyleCnt="5">
        <dgm:presLayoutVars>
          <dgm:chMax val="1"/>
          <dgm:bulletEnabled val="1"/>
        </dgm:presLayoutVars>
      </dgm:prSet>
      <dgm:spPr/>
      <dgm:t>
        <a:bodyPr/>
        <a:lstStyle/>
        <a:p>
          <a:endParaRPr lang="en-US"/>
        </a:p>
      </dgm:t>
    </dgm:pt>
    <dgm:pt modelId="{D95B326F-6E39-4A0B-9091-27F5667CDDE2}" type="pres">
      <dgm:prSet presAssocID="{06FDA9B0-B998-423D-AA48-2AB89F0DA51D}" presName="descendantText" presStyleLbl="alignAccFollowNode1" presStyleIdx="2" presStyleCnt="5">
        <dgm:presLayoutVars>
          <dgm:bulletEnabled val="1"/>
        </dgm:presLayoutVars>
      </dgm:prSet>
      <dgm:spPr/>
      <dgm:t>
        <a:bodyPr/>
        <a:lstStyle/>
        <a:p>
          <a:endParaRPr lang="en-US"/>
        </a:p>
      </dgm:t>
    </dgm:pt>
    <dgm:pt modelId="{D56CB906-06F6-425E-BB01-73113513D7A0}" type="pres">
      <dgm:prSet presAssocID="{59AEDF89-7620-4169-959E-540D62F18312}" presName="sp" presStyleCnt="0"/>
      <dgm:spPr/>
    </dgm:pt>
    <dgm:pt modelId="{4E1C81C5-25C4-43E8-A78C-B7EDECE2C78F}" type="pres">
      <dgm:prSet presAssocID="{9DE1B523-E100-4E98-A8D0-E359A8C24294}" presName="linNode" presStyleCnt="0"/>
      <dgm:spPr/>
    </dgm:pt>
    <dgm:pt modelId="{DA2A3545-D8F1-4250-9F35-83583FE7BE64}" type="pres">
      <dgm:prSet presAssocID="{9DE1B523-E100-4E98-A8D0-E359A8C24294}" presName="parentText" presStyleLbl="node1" presStyleIdx="3" presStyleCnt="5">
        <dgm:presLayoutVars>
          <dgm:chMax val="1"/>
          <dgm:bulletEnabled val="1"/>
        </dgm:presLayoutVars>
      </dgm:prSet>
      <dgm:spPr/>
      <dgm:t>
        <a:bodyPr/>
        <a:lstStyle/>
        <a:p>
          <a:endParaRPr lang="en-US"/>
        </a:p>
      </dgm:t>
    </dgm:pt>
    <dgm:pt modelId="{7F47F45B-2D72-4067-8B40-7A035900A0B1}" type="pres">
      <dgm:prSet presAssocID="{9DE1B523-E100-4E98-A8D0-E359A8C24294}" presName="descendantText" presStyleLbl="alignAccFollowNode1" presStyleIdx="3" presStyleCnt="5">
        <dgm:presLayoutVars>
          <dgm:bulletEnabled val="1"/>
        </dgm:presLayoutVars>
      </dgm:prSet>
      <dgm:spPr/>
      <dgm:t>
        <a:bodyPr/>
        <a:lstStyle/>
        <a:p>
          <a:endParaRPr lang="en-US"/>
        </a:p>
      </dgm:t>
    </dgm:pt>
    <dgm:pt modelId="{8237F9FC-9EB9-420F-BCB2-152EA5460ED9}" type="pres">
      <dgm:prSet presAssocID="{CDDBE731-9296-444A-AD7C-7ECEC2376F23}" presName="sp" presStyleCnt="0"/>
      <dgm:spPr/>
    </dgm:pt>
    <dgm:pt modelId="{13E2004F-2229-41B5-B999-1A259BD71E03}" type="pres">
      <dgm:prSet presAssocID="{5E5145B4-FA16-46F8-9528-0C1381F101F3}" presName="linNode" presStyleCnt="0"/>
      <dgm:spPr/>
    </dgm:pt>
    <dgm:pt modelId="{247D3F3C-52E2-4F13-9839-723271E38541}" type="pres">
      <dgm:prSet presAssocID="{5E5145B4-FA16-46F8-9528-0C1381F101F3}" presName="parentText" presStyleLbl="node1" presStyleIdx="4" presStyleCnt="5">
        <dgm:presLayoutVars>
          <dgm:chMax val="1"/>
          <dgm:bulletEnabled val="1"/>
        </dgm:presLayoutVars>
      </dgm:prSet>
      <dgm:spPr/>
      <dgm:t>
        <a:bodyPr/>
        <a:lstStyle/>
        <a:p>
          <a:endParaRPr lang="en-US"/>
        </a:p>
      </dgm:t>
    </dgm:pt>
    <dgm:pt modelId="{1362D0FD-B7B0-4ECA-995C-938AE607CB18}" type="pres">
      <dgm:prSet presAssocID="{5E5145B4-FA16-46F8-9528-0C1381F101F3}" presName="descendantText" presStyleLbl="alignAccFollowNode1" presStyleIdx="4" presStyleCnt="5" custLinFactNeighborX="5453" custLinFactNeighborY="-1081">
        <dgm:presLayoutVars>
          <dgm:bulletEnabled val="1"/>
        </dgm:presLayoutVars>
      </dgm:prSet>
      <dgm:spPr/>
      <dgm:t>
        <a:bodyPr/>
        <a:lstStyle/>
        <a:p>
          <a:endParaRPr lang="en-US"/>
        </a:p>
      </dgm:t>
    </dgm:pt>
  </dgm:ptLst>
  <dgm:cxnLst>
    <dgm:cxn modelId="{18CF791F-F478-4EB1-BA5E-928038126876}" srcId="{B0B103AA-48D0-498C-B849-8046394E1C09}" destId="{256A7CB2-8FEC-4062-9854-782D1A3CD69D}" srcOrd="1" destOrd="0" parTransId="{CE86EDC5-F8E7-4F54-8997-58191ACA1517}" sibTransId="{DA92F4C6-6F0D-4D03-871E-D544E046090C}"/>
    <dgm:cxn modelId="{CD67309C-736C-4BB1-8BC5-B559F7AF5265}" type="presOf" srcId="{A87F74F7-1F3E-41CF-B16B-A013C2536D5C}" destId="{C82D1761-6C0C-44B7-8D26-4809F1DA6769}" srcOrd="0" destOrd="0" presId="urn:microsoft.com/office/officeart/2005/8/layout/vList5"/>
    <dgm:cxn modelId="{46B0880C-27C4-4D21-B5E5-57FD172F4715}" type="presOf" srcId="{9DE1B523-E100-4E98-A8D0-E359A8C24294}" destId="{DA2A3545-D8F1-4250-9F35-83583FE7BE64}" srcOrd="0" destOrd="0" presId="urn:microsoft.com/office/officeart/2005/8/layout/vList5"/>
    <dgm:cxn modelId="{210BA41D-D343-4206-A4D4-6B500B3DD9E8}" srcId="{0258AF05-8979-43F9-BF1C-988C66906AEC}" destId="{C80BFF85-944B-4F54-B389-6E997701605E}" srcOrd="1" destOrd="0" parTransId="{6F0A31EE-8C3D-4245-893A-A118D444E88B}" sibTransId="{E7C0BC15-6406-4E03-9DEF-4ADB5B57EF37}"/>
    <dgm:cxn modelId="{3C909C29-E6DE-451C-BFF2-0ED15FF9888B}" srcId="{B0B103AA-48D0-498C-B849-8046394E1C09}" destId="{06FDA9B0-B998-423D-AA48-2AB89F0DA51D}" srcOrd="2" destOrd="0" parTransId="{6B17E571-12D3-40E0-8D5D-DF4B254DC0AA}" sibTransId="{59AEDF89-7620-4169-959E-540D62F18312}"/>
    <dgm:cxn modelId="{CDFB849C-0800-44E8-AB06-2E9DECA22AF7}" type="presOf" srcId="{C806E568-F535-47E6-ABE4-CE639A068980}" destId="{1362D0FD-B7B0-4ECA-995C-938AE607CB18}" srcOrd="0" destOrd="0" presId="urn:microsoft.com/office/officeart/2005/8/layout/vList5"/>
    <dgm:cxn modelId="{76BD8E83-3FAF-4E8E-A394-AB458DBD0BEA}" srcId="{06FDA9B0-B998-423D-AA48-2AB89F0DA51D}" destId="{A53AE2CC-3002-4E44-9E04-D52F1D45EE9A}" srcOrd="0" destOrd="0" parTransId="{3CC65BCA-5B1F-4834-A688-BE90D7E6304C}" sibTransId="{DBB06476-130F-40F3-8E86-674CAC2098CA}"/>
    <dgm:cxn modelId="{A52BF0E8-E97D-440F-8377-0748201D52CB}" type="presOf" srcId="{B20D41A9-CD86-409B-B4AE-DC62C79E01CF}" destId="{7F47F45B-2D72-4067-8B40-7A035900A0B1}" srcOrd="0" destOrd="0" presId="urn:microsoft.com/office/officeart/2005/8/layout/vList5"/>
    <dgm:cxn modelId="{199945B7-2450-450C-B1B5-A4588A7B7AEF}" srcId="{256A7CB2-8FEC-4062-9854-782D1A3CD69D}" destId="{A87F74F7-1F3E-41CF-B16B-A013C2536D5C}" srcOrd="0" destOrd="0" parTransId="{DFBB7E81-2BBB-410F-9059-464A9F1C4B9F}" sibTransId="{34B8DA70-E9F0-44EF-8CAD-5457A9F574E2}"/>
    <dgm:cxn modelId="{E17EA011-6C1E-4F91-BE76-963237389A13}" type="presOf" srcId="{256A7CB2-8FEC-4062-9854-782D1A3CD69D}" destId="{B822F0EE-CAF7-4BCA-9B4B-40CB4BB66781}" srcOrd="0" destOrd="0" presId="urn:microsoft.com/office/officeart/2005/8/layout/vList5"/>
    <dgm:cxn modelId="{4EDE3A4B-343D-4620-93A2-D2FB68139CEC}" type="presOf" srcId="{A0BDFD31-8AE1-403D-B7DE-DC619116823C}" destId="{1362D0FD-B7B0-4ECA-995C-938AE607CB18}" srcOrd="0" destOrd="1" presId="urn:microsoft.com/office/officeart/2005/8/layout/vList5"/>
    <dgm:cxn modelId="{CF53AE17-A385-4814-97A1-CAFA5BDA7DB3}" type="presOf" srcId="{7B556471-1E7A-47EE-894B-F8D01565E9FC}" destId="{C82D1761-6C0C-44B7-8D26-4809F1DA6769}" srcOrd="0" destOrd="1" presId="urn:microsoft.com/office/officeart/2005/8/layout/vList5"/>
    <dgm:cxn modelId="{20B98F36-74C4-40AA-BE11-93907BE833A0}" type="presOf" srcId="{A53AE2CC-3002-4E44-9E04-D52F1D45EE9A}" destId="{D95B326F-6E39-4A0B-9091-27F5667CDDE2}" srcOrd="0" destOrd="0" presId="urn:microsoft.com/office/officeart/2005/8/layout/vList5"/>
    <dgm:cxn modelId="{799EB09E-D3C5-456B-A3DF-95E12A1598AE}" srcId="{B0B103AA-48D0-498C-B849-8046394E1C09}" destId="{9DE1B523-E100-4E98-A8D0-E359A8C24294}" srcOrd="3" destOrd="0" parTransId="{2BA9D610-0618-4CE3-B82D-CFA04B1C678E}" sibTransId="{CDDBE731-9296-444A-AD7C-7ECEC2376F23}"/>
    <dgm:cxn modelId="{479DF136-E0F3-46CA-AFCC-BB351727E469}" srcId="{5E5145B4-FA16-46F8-9528-0C1381F101F3}" destId="{C806E568-F535-47E6-ABE4-CE639A068980}" srcOrd="0" destOrd="0" parTransId="{FF85B12A-A896-47F7-81D0-B5F406930B42}" sibTransId="{DA2D451E-693F-4E6D-A01D-C7FAD109B82D}"/>
    <dgm:cxn modelId="{97FB8A84-6366-4BF7-9278-1F81D38B8DA1}" type="presOf" srcId="{C80BFF85-944B-4F54-B389-6E997701605E}" destId="{7AA3DA1A-78E7-4688-B9CE-0102E6AF78AD}" srcOrd="0" destOrd="1" presId="urn:microsoft.com/office/officeart/2005/8/layout/vList5"/>
    <dgm:cxn modelId="{DC5DB248-0A66-4484-9CA2-D12F7B6A9508}" srcId="{06FDA9B0-B998-423D-AA48-2AB89F0DA51D}" destId="{53EDED53-FB29-4187-83B1-3EE79D6E8167}" srcOrd="1" destOrd="0" parTransId="{2964180D-90CA-467E-8C03-1C9BD3E2D355}" sibTransId="{BE383C4A-E6E2-4D38-B6F7-78E9E16AC80C}"/>
    <dgm:cxn modelId="{9DCA2F10-1EBA-49FE-90B0-4E8D6EF4F640}" type="presOf" srcId="{F3ACA3EC-EB2D-4F3B-94DD-88A5B324AEF3}" destId="{7AA3DA1A-78E7-4688-B9CE-0102E6AF78AD}" srcOrd="0" destOrd="0" presId="urn:microsoft.com/office/officeart/2005/8/layout/vList5"/>
    <dgm:cxn modelId="{193DD5B8-B7F2-46AA-A6F6-6ECCBD965F38}" srcId="{0258AF05-8979-43F9-BF1C-988C66906AEC}" destId="{F3ACA3EC-EB2D-4F3B-94DD-88A5B324AEF3}" srcOrd="0" destOrd="0" parTransId="{FE27B7B9-D9C5-4EED-AA82-05C956B06492}" sibTransId="{264F2B6C-F59C-4A62-8BDB-1A09A9810E31}"/>
    <dgm:cxn modelId="{AA0ACD54-3E93-415C-BF7C-72CA97D26AF7}" type="presOf" srcId="{B0B103AA-48D0-498C-B849-8046394E1C09}" destId="{645E86E5-41DF-448E-BC70-740F095B6609}" srcOrd="0" destOrd="0" presId="urn:microsoft.com/office/officeart/2005/8/layout/vList5"/>
    <dgm:cxn modelId="{77C6E6C6-0BD9-4406-A82D-5AA2AF0C4F41}" srcId="{9DE1B523-E100-4E98-A8D0-E359A8C24294}" destId="{B20D41A9-CD86-409B-B4AE-DC62C79E01CF}" srcOrd="0" destOrd="0" parTransId="{2CFF911C-8328-44ED-976B-0C5E1E33164D}" sibTransId="{1C0B5F98-1E74-4F7C-A7AB-BF17524A45E0}"/>
    <dgm:cxn modelId="{5D047195-28FE-46A5-BB0D-D843385991C3}" type="presOf" srcId="{53EDED53-FB29-4187-83B1-3EE79D6E8167}" destId="{D95B326F-6E39-4A0B-9091-27F5667CDDE2}" srcOrd="0" destOrd="1" presId="urn:microsoft.com/office/officeart/2005/8/layout/vList5"/>
    <dgm:cxn modelId="{005B63D0-0584-4695-A818-0B38E7F7FDB0}" srcId="{B0B103AA-48D0-498C-B849-8046394E1C09}" destId="{0258AF05-8979-43F9-BF1C-988C66906AEC}" srcOrd="0" destOrd="0" parTransId="{4E24159F-41FE-4E84-B526-FEF594B8D07F}" sibTransId="{781C0469-77C1-46C7-A03F-245C3D0418FC}"/>
    <dgm:cxn modelId="{DC0BE927-496F-4E29-9077-48AB29C36199}" srcId="{256A7CB2-8FEC-4062-9854-782D1A3CD69D}" destId="{7B556471-1E7A-47EE-894B-F8D01565E9FC}" srcOrd="1" destOrd="0" parTransId="{F4DF95EC-0814-49A5-A370-D63733B82F68}" sibTransId="{CF0E3A6C-A2FC-452B-875F-8E3CB26152C3}"/>
    <dgm:cxn modelId="{AA02034E-C23B-452E-A0E0-198F21227835}" type="presOf" srcId="{06FDA9B0-B998-423D-AA48-2AB89F0DA51D}" destId="{67111609-D2E5-416D-A7FE-15ECF99484CC}" srcOrd="0" destOrd="0" presId="urn:microsoft.com/office/officeart/2005/8/layout/vList5"/>
    <dgm:cxn modelId="{9EE97C3F-C6FD-4226-AB78-1C95E71338AA}" srcId="{5E5145B4-FA16-46F8-9528-0C1381F101F3}" destId="{A0BDFD31-8AE1-403D-B7DE-DC619116823C}" srcOrd="1" destOrd="0" parTransId="{A9837C22-62A3-4C90-8001-7D36183A4564}" sibTransId="{2425F56D-E1E9-4EC8-815F-E48B6CD523A9}"/>
    <dgm:cxn modelId="{A64A16CB-97F6-414F-ABE9-FE4A1EE12328}" type="presOf" srcId="{0258AF05-8979-43F9-BF1C-988C66906AEC}" destId="{19132618-8C09-4967-A193-7026ECBA9CED}" srcOrd="0" destOrd="0" presId="urn:microsoft.com/office/officeart/2005/8/layout/vList5"/>
    <dgm:cxn modelId="{62F48BA8-FA68-4B7E-8B33-936BE78973D8}" type="presOf" srcId="{5E5145B4-FA16-46F8-9528-0C1381F101F3}" destId="{247D3F3C-52E2-4F13-9839-723271E38541}" srcOrd="0" destOrd="0" presId="urn:microsoft.com/office/officeart/2005/8/layout/vList5"/>
    <dgm:cxn modelId="{852DAC9F-8EC9-4910-AB21-047A736FD0EE}" srcId="{B0B103AA-48D0-498C-B849-8046394E1C09}" destId="{5E5145B4-FA16-46F8-9528-0C1381F101F3}" srcOrd="4" destOrd="0" parTransId="{C8B1BA4F-42FF-428D-B31C-8EB489724AEF}" sibTransId="{FCBDE5FD-0EFE-4DD2-8029-ED84B9BEE74B}"/>
    <dgm:cxn modelId="{36FC44DD-B280-4D28-9098-B830C8AFD4B3}" type="presParOf" srcId="{645E86E5-41DF-448E-BC70-740F095B6609}" destId="{0589273E-C27B-4F1D-99B7-C7C6BBBD9519}" srcOrd="0" destOrd="0" presId="urn:microsoft.com/office/officeart/2005/8/layout/vList5"/>
    <dgm:cxn modelId="{34F551B3-0595-4F5D-90C9-001B1AD73C64}" type="presParOf" srcId="{0589273E-C27B-4F1D-99B7-C7C6BBBD9519}" destId="{19132618-8C09-4967-A193-7026ECBA9CED}" srcOrd="0" destOrd="0" presId="urn:microsoft.com/office/officeart/2005/8/layout/vList5"/>
    <dgm:cxn modelId="{6B69AD4B-F2B2-4521-9FA6-91966D7D9885}" type="presParOf" srcId="{0589273E-C27B-4F1D-99B7-C7C6BBBD9519}" destId="{7AA3DA1A-78E7-4688-B9CE-0102E6AF78AD}" srcOrd="1" destOrd="0" presId="urn:microsoft.com/office/officeart/2005/8/layout/vList5"/>
    <dgm:cxn modelId="{A73F0D9D-B80B-4121-AF4D-D619255E1D00}" type="presParOf" srcId="{645E86E5-41DF-448E-BC70-740F095B6609}" destId="{CC2EA886-E7D6-4EB0-B6DE-E7067A4FCE07}" srcOrd="1" destOrd="0" presId="urn:microsoft.com/office/officeart/2005/8/layout/vList5"/>
    <dgm:cxn modelId="{7304735F-D53A-4A83-B5C8-9849C88934C0}" type="presParOf" srcId="{645E86E5-41DF-448E-BC70-740F095B6609}" destId="{93E79B93-B7D9-4B00-B57A-FBAA96B985F0}" srcOrd="2" destOrd="0" presId="urn:microsoft.com/office/officeart/2005/8/layout/vList5"/>
    <dgm:cxn modelId="{113246E6-55A3-4D99-839E-D19571785C4A}" type="presParOf" srcId="{93E79B93-B7D9-4B00-B57A-FBAA96B985F0}" destId="{B822F0EE-CAF7-4BCA-9B4B-40CB4BB66781}" srcOrd="0" destOrd="0" presId="urn:microsoft.com/office/officeart/2005/8/layout/vList5"/>
    <dgm:cxn modelId="{62C8510D-0EE5-4A8E-BF51-491F56E78728}" type="presParOf" srcId="{93E79B93-B7D9-4B00-B57A-FBAA96B985F0}" destId="{C82D1761-6C0C-44B7-8D26-4809F1DA6769}" srcOrd="1" destOrd="0" presId="urn:microsoft.com/office/officeart/2005/8/layout/vList5"/>
    <dgm:cxn modelId="{DDFAC0EE-CCFB-44E5-8CC1-77313D158742}" type="presParOf" srcId="{645E86E5-41DF-448E-BC70-740F095B6609}" destId="{2C82FB66-CA54-4AFB-A2A2-CB1E2D183427}" srcOrd="3" destOrd="0" presId="urn:microsoft.com/office/officeart/2005/8/layout/vList5"/>
    <dgm:cxn modelId="{6950ECAB-6E1C-4830-936E-B6E2E8852D3E}" type="presParOf" srcId="{645E86E5-41DF-448E-BC70-740F095B6609}" destId="{EA231E27-7D95-4877-B9DF-630603B5C454}" srcOrd="4" destOrd="0" presId="urn:microsoft.com/office/officeart/2005/8/layout/vList5"/>
    <dgm:cxn modelId="{58499307-DA8E-405D-9C3E-5F8927A4AA98}" type="presParOf" srcId="{EA231E27-7D95-4877-B9DF-630603B5C454}" destId="{67111609-D2E5-416D-A7FE-15ECF99484CC}" srcOrd="0" destOrd="0" presId="urn:microsoft.com/office/officeart/2005/8/layout/vList5"/>
    <dgm:cxn modelId="{246F45F1-DC18-481B-A75B-6681C50D2E97}" type="presParOf" srcId="{EA231E27-7D95-4877-B9DF-630603B5C454}" destId="{D95B326F-6E39-4A0B-9091-27F5667CDDE2}" srcOrd="1" destOrd="0" presId="urn:microsoft.com/office/officeart/2005/8/layout/vList5"/>
    <dgm:cxn modelId="{58E34390-D003-4F1D-B979-34FAF82F76E7}" type="presParOf" srcId="{645E86E5-41DF-448E-BC70-740F095B6609}" destId="{D56CB906-06F6-425E-BB01-73113513D7A0}" srcOrd="5" destOrd="0" presId="urn:microsoft.com/office/officeart/2005/8/layout/vList5"/>
    <dgm:cxn modelId="{F142FCEA-0751-49DE-B1B3-14363789F5A7}" type="presParOf" srcId="{645E86E5-41DF-448E-BC70-740F095B6609}" destId="{4E1C81C5-25C4-43E8-A78C-B7EDECE2C78F}" srcOrd="6" destOrd="0" presId="urn:microsoft.com/office/officeart/2005/8/layout/vList5"/>
    <dgm:cxn modelId="{D24564AA-98FB-4E4D-9964-E148F9D63AB0}" type="presParOf" srcId="{4E1C81C5-25C4-43E8-A78C-B7EDECE2C78F}" destId="{DA2A3545-D8F1-4250-9F35-83583FE7BE64}" srcOrd="0" destOrd="0" presId="urn:microsoft.com/office/officeart/2005/8/layout/vList5"/>
    <dgm:cxn modelId="{F7240E5A-67BD-4E45-9585-A02EE5FE31E3}" type="presParOf" srcId="{4E1C81C5-25C4-43E8-A78C-B7EDECE2C78F}" destId="{7F47F45B-2D72-4067-8B40-7A035900A0B1}" srcOrd="1" destOrd="0" presId="urn:microsoft.com/office/officeart/2005/8/layout/vList5"/>
    <dgm:cxn modelId="{B2D7E54F-051C-474D-B3B9-4CFD19FF0316}" type="presParOf" srcId="{645E86E5-41DF-448E-BC70-740F095B6609}" destId="{8237F9FC-9EB9-420F-BCB2-152EA5460ED9}" srcOrd="7" destOrd="0" presId="urn:microsoft.com/office/officeart/2005/8/layout/vList5"/>
    <dgm:cxn modelId="{A10D9172-920B-42F7-9461-81F295BC8074}" type="presParOf" srcId="{645E86E5-41DF-448E-BC70-740F095B6609}" destId="{13E2004F-2229-41B5-B999-1A259BD71E03}" srcOrd="8" destOrd="0" presId="urn:microsoft.com/office/officeart/2005/8/layout/vList5"/>
    <dgm:cxn modelId="{BF0405E0-3BAE-447A-9FD9-A87831DBF9D8}" type="presParOf" srcId="{13E2004F-2229-41B5-B999-1A259BD71E03}" destId="{247D3F3C-52E2-4F13-9839-723271E38541}" srcOrd="0" destOrd="0" presId="urn:microsoft.com/office/officeart/2005/8/layout/vList5"/>
    <dgm:cxn modelId="{B06D2903-83F6-4D08-AEE7-960A03EEAE09}" type="presParOf" srcId="{13E2004F-2229-41B5-B999-1A259BD71E03}" destId="{1362D0FD-B7B0-4ECA-995C-938AE607CB1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BCB5F46-F8B9-4825-B003-F189ABBD3942}" type="doc">
      <dgm:prSet loTypeId="urn:microsoft.com/office/officeart/2005/8/layout/cycle5" loCatId="cycle" qsTypeId="urn:microsoft.com/office/officeart/2005/8/quickstyle/3d3" qsCatId="3D" csTypeId="urn:microsoft.com/office/officeart/2005/8/colors/accent2_2" csCatId="accent2" phldr="1"/>
      <dgm:spPr/>
    </dgm:pt>
    <dgm:pt modelId="{CD05C376-A1C7-4F95-8471-169ED02FB7E1}">
      <dgm:prSet phldrT="[Text]" custT="1"/>
      <dgm:spPr>
        <a:xfrm>
          <a:off x="2459407" y="182134"/>
          <a:ext cx="1792119" cy="768050"/>
        </a:xfrm>
        <a:solidFill>
          <a:srgbClr val="64A0C8">
            <a:lumMod val="60000"/>
            <a:lumOff val="4000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lgn="ctr"/>
          <a:r>
            <a:rPr lang="en-US" sz="1600" b="1" dirty="0">
              <a:solidFill>
                <a:srgbClr val="002060"/>
              </a:solidFill>
              <a:latin typeface="Georgia" pitchFamily="18" charset="0"/>
              <a:ea typeface="+mn-ea"/>
              <a:cs typeface="+mn-cs"/>
            </a:rPr>
            <a:t> </a:t>
          </a:r>
        </a:p>
        <a:p>
          <a:pPr algn="ctr"/>
          <a:r>
            <a:rPr lang="en-US" sz="1600" b="1" dirty="0">
              <a:solidFill>
                <a:srgbClr val="002060"/>
              </a:solidFill>
              <a:latin typeface="Arial" pitchFamily="34" charset="0"/>
              <a:ea typeface="+mn-ea"/>
              <a:cs typeface="Arial" pitchFamily="34" charset="0"/>
            </a:rPr>
            <a:t>Planning and </a:t>
          </a:r>
          <a:br>
            <a:rPr lang="en-US" sz="1600" b="1" dirty="0">
              <a:solidFill>
                <a:srgbClr val="002060"/>
              </a:solidFill>
              <a:latin typeface="Arial" pitchFamily="34" charset="0"/>
              <a:ea typeface="+mn-ea"/>
              <a:cs typeface="Arial" pitchFamily="34" charset="0"/>
            </a:rPr>
          </a:br>
          <a:r>
            <a:rPr lang="en-US" sz="1600" b="1" dirty="0">
              <a:solidFill>
                <a:srgbClr val="002060"/>
              </a:solidFill>
              <a:latin typeface="Arial" pitchFamily="34" charset="0"/>
              <a:ea typeface="+mn-ea"/>
              <a:cs typeface="Arial" pitchFamily="34" charset="0"/>
            </a:rPr>
            <a:t>   Preparedness</a:t>
          </a:r>
        </a:p>
        <a:p>
          <a:pPr algn="ctr"/>
          <a:endParaRPr lang="en-US" sz="1600" b="1" dirty="0">
            <a:solidFill>
              <a:srgbClr val="002060"/>
            </a:solidFill>
            <a:latin typeface="Arial" pitchFamily="34" charset="0"/>
            <a:ea typeface="+mn-ea"/>
            <a:cs typeface="Arial" pitchFamily="34" charset="0"/>
          </a:endParaRPr>
        </a:p>
      </dgm:t>
    </dgm:pt>
    <dgm:pt modelId="{FAA3BFD8-58B3-41AE-ACB9-6BFF9E23658B}" type="parTrans" cxnId="{65DC9791-950D-4F8A-AFA2-9F06A20EB13C}">
      <dgm:prSet/>
      <dgm:spPr/>
      <dgm:t>
        <a:bodyPr/>
        <a:lstStyle/>
        <a:p>
          <a:endParaRPr lang="en-US" sz="1600"/>
        </a:p>
      </dgm:t>
    </dgm:pt>
    <dgm:pt modelId="{85AE9EE8-840B-45CC-A597-ABDB34E9AA9C}" type="sibTrans" cxnId="{65DC9791-950D-4F8A-AFA2-9F06A20EB13C}">
      <dgm:prSet/>
      <dgm:spPr>
        <a:xfrm>
          <a:off x="2387122" y="890543"/>
          <a:ext cx="3453809" cy="3453809"/>
        </a:xfrm>
        <a:noFill/>
        <a:ln w="38100" cap="flat" cmpd="sng" algn="ctr">
          <a:solidFill>
            <a:srgbClr val="002060"/>
          </a:solidFill>
          <a:prstDash val="solid"/>
          <a:tailEnd type="arrow"/>
        </a:ln>
        <a:effectLst/>
        <a:scene3d>
          <a:camera prst="orthographicFront">
            <a:rot lat="0" lon="0" rev="0"/>
          </a:camera>
          <a:lightRig rig="contrasting" dir="t">
            <a:rot lat="0" lon="0" rev="1200000"/>
          </a:lightRig>
        </a:scene3d>
        <a:sp3d z="-110000"/>
      </dgm:spPr>
      <dgm:t>
        <a:bodyPr/>
        <a:lstStyle/>
        <a:p>
          <a:endParaRPr lang="en-US" sz="1600"/>
        </a:p>
      </dgm:t>
    </dgm:pt>
    <dgm:pt modelId="{75524CE4-C958-47D8-8358-4D0C897E2B0E}">
      <dgm:prSet phldrT="[Text]" custT="1"/>
      <dgm:spPr>
        <a:xfrm>
          <a:off x="4293175" y="1150562"/>
          <a:ext cx="1792119" cy="768050"/>
        </a:xfrm>
        <a:solidFill>
          <a:srgbClr val="A2C6DE"/>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lgn="ctr"/>
          <a:r>
            <a:rPr lang="en-US" sz="1600" b="1" dirty="0">
              <a:solidFill>
                <a:srgbClr val="002060"/>
              </a:solidFill>
              <a:latin typeface="Arial" pitchFamily="34" charset="0"/>
              <a:ea typeface="+mn-ea"/>
              <a:cs typeface="Arial" pitchFamily="34" charset="0"/>
            </a:rPr>
            <a:t>Planning the Sheltering Operation</a:t>
          </a:r>
        </a:p>
      </dgm:t>
    </dgm:pt>
    <dgm:pt modelId="{452982F2-D6EB-4E71-8843-E0A2E0835278}" type="parTrans" cxnId="{998A20B8-359C-4D0D-9080-DDB5D36AC21A}">
      <dgm:prSet/>
      <dgm:spPr/>
      <dgm:t>
        <a:bodyPr/>
        <a:lstStyle/>
        <a:p>
          <a:endParaRPr lang="en-US" sz="1600"/>
        </a:p>
      </dgm:t>
    </dgm:pt>
    <dgm:pt modelId="{1BAED392-E54D-473D-B53C-8ACD2924994E}" type="sibTrans" cxnId="{998A20B8-359C-4D0D-9080-DDB5D36AC21A}">
      <dgm:prSet/>
      <dgm:spPr>
        <a:xfrm>
          <a:off x="1851830" y="556373"/>
          <a:ext cx="3453809" cy="3453809"/>
        </a:xfrm>
        <a:noFill/>
        <a:ln w="38100" cap="flat" cmpd="sng" algn="ctr">
          <a:solidFill>
            <a:srgbClr val="FF0000"/>
          </a:solidFill>
          <a:prstDash val="solid"/>
          <a:tailEnd type="arrow"/>
        </a:ln>
        <a:effectLst/>
        <a:scene3d>
          <a:camera prst="orthographicFront">
            <a:rot lat="0" lon="0" rev="0"/>
          </a:camera>
          <a:lightRig rig="contrasting" dir="t">
            <a:rot lat="0" lon="0" rev="1200000"/>
          </a:lightRig>
        </a:scene3d>
        <a:sp3d z="-110000"/>
      </dgm:spPr>
      <dgm:t>
        <a:bodyPr/>
        <a:lstStyle/>
        <a:p>
          <a:endParaRPr lang="en-US" sz="1600"/>
        </a:p>
      </dgm:t>
    </dgm:pt>
    <dgm:pt modelId="{1BB0C76D-98D3-4890-AD40-1449DC61F6B4}">
      <dgm:prSet phldrT="[Text]" custT="1"/>
      <dgm:spPr>
        <a:xfrm>
          <a:off x="4261888" y="2428682"/>
          <a:ext cx="1877460" cy="768050"/>
        </a:xfrm>
        <a:solidFill>
          <a:srgbClr val="FF0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lgn="ctr"/>
          <a:r>
            <a:rPr lang="en-US" sz="1600" b="1" dirty="0">
              <a:solidFill>
                <a:schemeClr val="bg1"/>
              </a:solidFill>
              <a:latin typeface="Arial" pitchFamily="34" charset="0"/>
              <a:ea typeface="+mn-ea"/>
              <a:cs typeface="Arial" pitchFamily="34" charset="0"/>
            </a:rPr>
            <a:t>Resourcing the Shelter</a:t>
          </a:r>
        </a:p>
      </dgm:t>
    </dgm:pt>
    <dgm:pt modelId="{CFE38699-3AEF-450E-9ED6-A4AE49278559}" type="parTrans" cxnId="{F65CB6DE-723B-454D-8EEC-00979583A039}">
      <dgm:prSet/>
      <dgm:spPr/>
      <dgm:t>
        <a:bodyPr/>
        <a:lstStyle/>
        <a:p>
          <a:endParaRPr lang="en-US" sz="1600"/>
        </a:p>
      </dgm:t>
    </dgm:pt>
    <dgm:pt modelId="{DCA9606A-F5D7-49D2-9390-77DA13C05F33}" type="sibTrans" cxnId="{F65CB6DE-723B-454D-8EEC-00979583A039}">
      <dgm:prSet/>
      <dgm:spPr>
        <a:xfrm>
          <a:off x="2239394" y="95960"/>
          <a:ext cx="3453809" cy="3453809"/>
        </a:xfrm>
        <a:noFill/>
        <a:ln w="38100" cap="flat" cmpd="sng" algn="ctr">
          <a:solidFill>
            <a:srgbClr val="FF0000"/>
          </a:solidFill>
          <a:prstDash val="solid"/>
          <a:tailEnd type="arrow"/>
        </a:ln>
        <a:effectLst/>
        <a:scene3d>
          <a:camera prst="orthographicFront">
            <a:rot lat="0" lon="0" rev="0"/>
          </a:camera>
          <a:lightRig rig="contrasting" dir="t">
            <a:rot lat="0" lon="0" rev="1200000"/>
          </a:lightRig>
        </a:scene3d>
        <a:sp3d z="-110000"/>
      </dgm:spPr>
      <dgm:t>
        <a:bodyPr/>
        <a:lstStyle/>
        <a:p>
          <a:endParaRPr lang="en-US" sz="1600"/>
        </a:p>
      </dgm:t>
    </dgm:pt>
    <dgm:pt modelId="{96F5471B-09AC-4831-8F6E-63A21157E143}">
      <dgm:prSet phldrT="[Text]" custT="1"/>
      <dgm:spPr>
        <a:xfrm>
          <a:off x="2589022" y="3508040"/>
          <a:ext cx="1792119" cy="682712"/>
        </a:xfrm>
        <a:solidFill>
          <a:srgbClr val="FF0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lgn="ctr"/>
          <a:r>
            <a:rPr lang="en-US" sz="1600" b="1" dirty="0">
              <a:solidFill>
                <a:schemeClr val="bg1"/>
              </a:solidFill>
              <a:latin typeface="Arial" pitchFamily="34" charset="0"/>
              <a:ea typeface="+mn-ea"/>
              <a:cs typeface="Arial" pitchFamily="34" charset="0"/>
            </a:rPr>
            <a:t>Opening the Shelter  </a:t>
          </a:r>
        </a:p>
      </dgm:t>
    </dgm:pt>
    <dgm:pt modelId="{40861475-75F4-470A-8CA1-6A26106A721C}" type="parTrans" cxnId="{62103B96-24E2-49A8-B2C1-2E6D02E02A12}">
      <dgm:prSet/>
      <dgm:spPr/>
      <dgm:t>
        <a:bodyPr/>
        <a:lstStyle/>
        <a:p>
          <a:endParaRPr lang="en-US" sz="1600"/>
        </a:p>
      </dgm:t>
    </dgm:pt>
    <dgm:pt modelId="{233ED1B1-AAE6-4EC9-9E81-EBDEF8E186A4}" type="sibTrans" cxnId="{62103B96-24E2-49A8-B2C1-2E6D02E02A12}">
      <dgm:prSet/>
      <dgm:spPr>
        <a:xfrm>
          <a:off x="1530175" y="391979"/>
          <a:ext cx="3453809" cy="3453809"/>
        </a:xfrm>
        <a:noFill/>
        <a:ln w="38100" cap="flat" cmpd="sng" algn="ctr">
          <a:solidFill>
            <a:srgbClr val="FF0000"/>
          </a:solidFill>
          <a:prstDash val="solid"/>
          <a:tailEnd type="arrow"/>
        </a:ln>
        <a:effectLst/>
        <a:scene3d>
          <a:camera prst="orthographicFront">
            <a:rot lat="0" lon="0" rev="0"/>
          </a:camera>
          <a:lightRig rig="contrasting" dir="t">
            <a:rot lat="0" lon="0" rev="1200000"/>
          </a:lightRig>
        </a:scene3d>
        <a:sp3d z="-110000"/>
      </dgm:spPr>
      <dgm:t>
        <a:bodyPr/>
        <a:lstStyle/>
        <a:p>
          <a:endParaRPr lang="en-US" sz="1600"/>
        </a:p>
      </dgm:t>
    </dgm:pt>
    <dgm:pt modelId="{A49EDAC1-0360-41E3-AC9E-1E1E3E2EFE1C}">
      <dgm:prSet phldrT="[Text]" custT="1"/>
      <dgm:spPr>
        <a:xfrm>
          <a:off x="784354" y="2428684"/>
          <a:ext cx="1792119" cy="768050"/>
        </a:xfrm>
        <a:solidFill>
          <a:srgbClr val="FF0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lgn="ctr"/>
          <a:r>
            <a:rPr lang="en-US" sz="1600" b="1" dirty="0">
              <a:solidFill>
                <a:schemeClr val="bg1"/>
              </a:solidFill>
              <a:latin typeface="Arial" pitchFamily="34" charset="0"/>
              <a:ea typeface="+mn-ea"/>
              <a:cs typeface="Arial" pitchFamily="34" charset="0"/>
            </a:rPr>
            <a:t>Operating the Shelter</a:t>
          </a:r>
        </a:p>
      </dgm:t>
    </dgm:pt>
    <dgm:pt modelId="{4B7B9CDF-4E61-47D7-A122-7F719A295A72}" type="parTrans" cxnId="{644907CF-AA1B-4EB5-B778-311357CC721D}">
      <dgm:prSet/>
      <dgm:spPr/>
      <dgm:t>
        <a:bodyPr/>
        <a:lstStyle/>
        <a:p>
          <a:endParaRPr lang="en-US" sz="1600"/>
        </a:p>
      </dgm:t>
    </dgm:pt>
    <dgm:pt modelId="{923A0905-F2AC-401A-8F66-8B9DE4DBD45E}" type="sibTrans" cxnId="{644907CF-AA1B-4EB5-B778-311357CC721D}">
      <dgm:prSet/>
      <dgm:spPr>
        <a:xfrm>
          <a:off x="1546438" y="451934"/>
          <a:ext cx="3453809" cy="3453809"/>
        </a:xfrm>
        <a:noFill/>
        <a:ln w="38100" cap="flat" cmpd="sng" algn="ctr">
          <a:solidFill>
            <a:srgbClr val="FF0000"/>
          </a:solidFill>
          <a:prstDash val="solid"/>
          <a:tailEnd type="arrow"/>
        </a:ln>
        <a:effectLst/>
        <a:scene3d>
          <a:camera prst="orthographicFront">
            <a:rot lat="0" lon="0" rev="0"/>
          </a:camera>
          <a:lightRig rig="contrasting" dir="t">
            <a:rot lat="0" lon="0" rev="1200000"/>
          </a:lightRig>
        </a:scene3d>
        <a:sp3d z="-110000"/>
      </dgm:spPr>
      <dgm:t>
        <a:bodyPr/>
        <a:lstStyle/>
        <a:p>
          <a:endParaRPr lang="en-US" sz="1600"/>
        </a:p>
      </dgm:t>
    </dgm:pt>
    <dgm:pt modelId="{7D1D2B99-8B09-46BE-B9C1-20633310D2B1}">
      <dgm:prSet phldrT="[Text]" custT="1"/>
      <dgm:spPr>
        <a:xfrm>
          <a:off x="759158" y="1150561"/>
          <a:ext cx="1792119" cy="768050"/>
        </a:xfrm>
        <a:solidFill>
          <a:srgbClr val="FF0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lgn="ctr"/>
          <a:r>
            <a:rPr lang="en-US" sz="1600" b="1" dirty="0">
              <a:solidFill>
                <a:schemeClr val="bg1"/>
              </a:solidFill>
              <a:latin typeface="Arial" pitchFamily="34" charset="0"/>
              <a:ea typeface="+mn-ea"/>
              <a:cs typeface="Arial" pitchFamily="34" charset="0"/>
            </a:rPr>
            <a:t>Closing the Shelter </a:t>
          </a:r>
        </a:p>
      </dgm:t>
    </dgm:pt>
    <dgm:pt modelId="{43686FDC-B144-47E0-BF27-D290E4458F3A}" type="parTrans" cxnId="{C158FE42-D305-45C0-9464-AF39D975F396}">
      <dgm:prSet/>
      <dgm:spPr/>
      <dgm:t>
        <a:bodyPr/>
        <a:lstStyle/>
        <a:p>
          <a:endParaRPr lang="en-US" sz="1600"/>
        </a:p>
      </dgm:t>
    </dgm:pt>
    <dgm:pt modelId="{9EB13612-B595-418B-88C7-2F79F7D7B3A7}" type="sibTrans" cxnId="{C158FE42-D305-45C0-9464-AF39D975F396}">
      <dgm:prSet/>
      <dgm:spPr>
        <a:xfrm>
          <a:off x="1253400" y="727598"/>
          <a:ext cx="3453809" cy="3453809"/>
        </a:xfrm>
        <a:noFill/>
        <a:ln w="38100" cap="flat" cmpd="sng" algn="ctr">
          <a:solidFill>
            <a:srgbClr val="002060"/>
          </a:solidFill>
          <a:prstDash val="solid"/>
          <a:tailEnd type="arrow"/>
        </a:ln>
        <a:effectLst/>
        <a:scene3d>
          <a:camera prst="orthographicFront">
            <a:rot lat="0" lon="0" rev="0"/>
          </a:camera>
          <a:lightRig rig="contrasting" dir="t">
            <a:rot lat="0" lon="0" rev="1200000"/>
          </a:lightRig>
        </a:scene3d>
        <a:sp3d z="-110000"/>
      </dgm:spPr>
      <dgm:t>
        <a:bodyPr/>
        <a:lstStyle/>
        <a:p>
          <a:endParaRPr lang="en-US" sz="1600"/>
        </a:p>
      </dgm:t>
    </dgm:pt>
    <dgm:pt modelId="{4519FEDE-07E9-42E9-8A0E-27C4ED58454E}" type="pres">
      <dgm:prSet presAssocID="{CBCB5F46-F8B9-4825-B003-F189ABBD3942}" presName="cycle" presStyleCnt="0">
        <dgm:presLayoutVars>
          <dgm:dir/>
          <dgm:resizeHandles val="exact"/>
        </dgm:presLayoutVars>
      </dgm:prSet>
      <dgm:spPr/>
    </dgm:pt>
    <dgm:pt modelId="{8B1C1E4F-BCFF-4C81-9DC1-B2D8C5C8A9AB}" type="pres">
      <dgm:prSet presAssocID="{CD05C376-A1C7-4F95-8471-169ED02FB7E1}" presName="node" presStyleLbl="node1" presStyleIdx="0" presStyleCnt="6" custScaleX="158862" custScaleY="104744" custRadScaleRad="89867" custRadScaleInc="11467">
        <dgm:presLayoutVars>
          <dgm:bulletEnabled val="1"/>
        </dgm:presLayoutVars>
      </dgm:prSet>
      <dgm:spPr>
        <a:prstGeom prst="roundRect">
          <a:avLst/>
        </a:prstGeom>
      </dgm:spPr>
      <dgm:t>
        <a:bodyPr/>
        <a:lstStyle/>
        <a:p>
          <a:endParaRPr lang="en-US"/>
        </a:p>
      </dgm:t>
    </dgm:pt>
    <dgm:pt modelId="{E2095A23-0A22-4722-8A82-6922421DB1C0}" type="pres">
      <dgm:prSet presAssocID="{CD05C376-A1C7-4F95-8471-169ED02FB7E1}" presName="spNode" presStyleCnt="0"/>
      <dgm:spPr/>
    </dgm:pt>
    <dgm:pt modelId="{81A4EB61-9B79-4BF0-AF75-D361159A32D4}" type="pres">
      <dgm:prSet presAssocID="{85AE9EE8-840B-45CC-A597-ABDB34E9AA9C}" presName="sibTrans" presStyleLbl="sibTrans1D1" presStyleIdx="0" presStyleCnt="6"/>
      <dgm:spPr>
        <a:custGeom>
          <a:avLst/>
          <a:gdLst/>
          <a:ahLst/>
          <a:cxnLst/>
          <a:rect l="0" t="0" r="0" b="0"/>
          <a:pathLst>
            <a:path>
              <a:moveTo>
                <a:pt x="2025951" y="26089"/>
              </a:moveTo>
              <a:arcTo wR="1726904" hR="1726904" stAng="16798328" swAng="988370"/>
            </a:path>
          </a:pathLst>
        </a:custGeom>
      </dgm:spPr>
      <dgm:t>
        <a:bodyPr/>
        <a:lstStyle/>
        <a:p>
          <a:endParaRPr lang="en-US"/>
        </a:p>
      </dgm:t>
    </dgm:pt>
    <dgm:pt modelId="{8EEC5604-DDDD-4C24-B9A4-DF14613D3A51}" type="pres">
      <dgm:prSet presAssocID="{75524CE4-C958-47D8-8358-4D0C897E2B0E}" presName="node" presStyleLbl="node1" presStyleIdx="1" presStyleCnt="6" custScaleX="158862" custScaleY="104744" custRadScaleRad="114845" custRadScaleInc="64638">
        <dgm:presLayoutVars>
          <dgm:bulletEnabled val="1"/>
        </dgm:presLayoutVars>
      </dgm:prSet>
      <dgm:spPr>
        <a:prstGeom prst="roundRect">
          <a:avLst/>
        </a:prstGeom>
      </dgm:spPr>
      <dgm:t>
        <a:bodyPr/>
        <a:lstStyle/>
        <a:p>
          <a:endParaRPr lang="en-US"/>
        </a:p>
      </dgm:t>
    </dgm:pt>
    <dgm:pt modelId="{E6C2C156-B08C-4280-BE77-92A5A50F9D62}" type="pres">
      <dgm:prSet presAssocID="{75524CE4-C958-47D8-8358-4D0C897E2B0E}" presName="spNode" presStyleCnt="0"/>
      <dgm:spPr/>
    </dgm:pt>
    <dgm:pt modelId="{8682C048-8F23-4E7B-8CAD-453754B29FE6}" type="pres">
      <dgm:prSet presAssocID="{1BAED392-E54D-473D-B53C-8ACD2924994E}" presName="sibTrans" presStyleLbl="sibTrans1D1" presStyleIdx="1" presStyleCnt="6"/>
      <dgm:spPr>
        <a:custGeom>
          <a:avLst/>
          <a:gdLst/>
          <a:ahLst/>
          <a:cxnLst/>
          <a:rect l="0" t="0" r="0" b="0"/>
          <a:pathLst>
            <a:path>
              <a:moveTo>
                <a:pt x="3433485" y="1462739"/>
              </a:moveTo>
              <a:arcTo wR="1726904" hR="1726904" stAng="21072054" swAng="614246"/>
            </a:path>
          </a:pathLst>
        </a:custGeom>
      </dgm:spPr>
      <dgm:t>
        <a:bodyPr/>
        <a:lstStyle/>
        <a:p>
          <a:endParaRPr lang="en-US"/>
        </a:p>
      </dgm:t>
    </dgm:pt>
    <dgm:pt modelId="{9A798377-BE3F-4D38-9CA6-C07823062B5C}" type="pres">
      <dgm:prSet presAssocID="{1BB0C76D-98D3-4890-AD40-1449DC61F6B4}" presName="node" presStyleLbl="node1" presStyleIdx="2" presStyleCnt="6" custScaleX="166427" custScaleY="104744" custRadScaleRad="117565" custRadScaleInc="-49776">
        <dgm:presLayoutVars>
          <dgm:bulletEnabled val="1"/>
        </dgm:presLayoutVars>
      </dgm:prSet>
      <dgm:spPr>
        <a:prstGeom prst="roundRect">
          <a:avLst/>
        </a:prstGeom>
      </dgm:spPr>
      <dgm:t>
        <a:bodyPr/>
        <a:lstStyle/>
        <a:p>
          <a:endParaRPr lang="en-US"/>
        </a:p>
      </dgm:t>
    </dgm:pt>
    <dgm:pt modelId="{05578C34-B05D-48C0-8A1D-7B00CE3053F8}" type="pres">
      <dgm:prSet presAssocID="{1BB0C76D-98D3-4890-AD40-1449DC61F6B4}" presName="spNode" presStyleCnt="0"/>
      <dgm:spPr/>
    </dgm:pt>
    <dgm:pt modelId="{BF3AFE0B-E826-4007-B776-27623907E5D4}" type="pres">
      <dgm:prSet presAssocID="{DCA9606A-F5D7-49D2-9390-77DA13C05F33}" presName="sibTrans" presStyleLbl="sibTrans1D1" presStyleIdx="2" presStyleCnt="6"/>
      <dgm:spPr>
        <a:custGeom>
          <a:avLst/>
          <a:gdLst/>
          <a:ahLst/>
          <a:cxnLst/>
          <a:rect l="0" t="0" r="0" b="0"/>
          <a:pathLst>
            <a:path>
              <a:moveTo>
                <a:pt x="2652106" y="3185054"/>
              </a:moveTo>
              <a:arcTo wR="1726904" hR="1726904" stAng="3456283" swAng="892680"/>
            </a:path>
          </a:pathLst>
        </a:custGeom>
      </dgm:spPr>
      <dgm:t>
        <a:bodyPr/>
        <a:lstStyle/>
        <a:p>
          <a:endParaRPr lang="en-US"/>
        </a:p>
      </dgm:t>
    </dgm:pt>
    <dgm:pt modelId="{AD4F42C0-33AC-4FCD-B378-6A302D50000F}" type="pres">
      <dgm:prSet presAssocID="{96F5471B-09AC-4831-8F6E-63A21157E143}" presName="node" presStyleLbl="node1" presStyleIdx="3" presStyleCnt="6" custScaleX="158862" custScaleY="93106" custRadScaleRad="100940" custRadScaleInc="-31572">
        <dgm:presLayoutVars>
          <dgm:bulletEnabled val="1"/>
        </dgm:presLayoutVars>
      </dgm:prSet>
      <dgm:spPr>
        <a:prstGeom prst="roundRect">
          <a:avLst/>
        </a:prstGeom>
      </dgm:spPr>
      <dgm:t>
        <a:bodyPr/>
        <a:lstStyle/>
        <a:p>
          <a:endParaRPr lang="en-US"/>
        </a:p>
      </dgm:t>
    </dgm:pt>
    <dgm:pt modelId="{EC12D7C2-2E9D-4DD7-8EF5-C9AD01CAF196}" type="pres">
      <dgm:prSet presAssocID="{96F5471B-09AC-4831-8F6E-63A21157E143}" presName="spNode" presStyleCnt="0"/>
      <dgm:spPr/>
    </dgm:pt>
    <dgm:pt modelId="{B883B95B-4FFE-48DC-84A7-33301E423898}" type="pres">
      <dgm:prSet presAssocID="{233ED1B1-AAE6-4EC9-9E81-EBDEF8E186A4}" presName="sibTrans" presStyleLbl="sibTrans1D1" presStyleIdx="3" presStyleCnt="6"/>
      <dgm:spPr>
        <a:custGeom>
          <a:avLst/>
          <a:gdLst/>
          <a:ahLst/>
          <a:cxnLst/>
          <a:rect l="0" t="0" r="0" b="0"/>
          <a:pathLst>
            <a:path>
              <a:moveTo>
                <a:pt x="904917" y="3245633"/>
              </a:moveTo>
              <a:arcTo wR="1726904" hR="1726904" stAng="7105424" swAng="1037485"/>
            </a:path>
          </a:pathLst>
        </a:custGeom>
      </dgm:spPr>
      <dgm:t>
        <a:bodyPr/>
        <a:lstStyle/>
        <a:p>
          <a:endParaRPr lang="en-US"/>
        </a:p>
      </dgm:t>
    </dgm:pt>
    <dgm:pt modelId="{74978F2A-080D-471F-93B5-085E5050DF73}" type="pres">
      <dgm:prSet presAssocID="{A49EDAC1-0360-41E3-AC9E-1E1E3E2EFE1C}" presName="node" presStyleLbl="node1" presStyleIdx="4" presStyleCnt="6" custScaleX="158862" custScaleY="104744" custRadScaleRad="101723" custRadScaleInc="33316">
        <dgm:presLayoutVars>
          <dgm:bulletEnabled val="1"/>
        </dgm:presLayoutVars>
      </dgm:prSet>
      <dgm:spPr>
        <a:prstGeom prst="roundRect">
          <a:avLst/>
        </a:prstGeom>
      </dgm:spPr>
      <dgm:t>
        <a:bodyPr/>
        <a:lstStyle/>
        <a:p>
          <a:endParaRPr lang="en-US"/>
        </a:p>
      </dgm:t>
    </dgm:pt>
    <dgm:pt modelId="{87E9630E-231C-4489-8BA6-AE00AD002D09}" type="pres">
      <dgm:prSet presAssocID="{A49EDAC1-0360-41E3-AC9E-1E1E3E2EFE1C}" presName="spNode" presStyleCnt="0"/>
      <dgm:spPr/>
    </dgm:pt>
    <dgm:pt modelId="{8260AAC6-C0F0-4C76-BBA3-541D5CA5C1E7}" type="pres">
      <dgm:prSet presAssocID="{923A0905-F2AC-401A-8F66-8B9DE4DBD45E}" presName="sibTrans" presStyleLbl="sibTrans1D1" presStyleIdx="4" presStyleCnt="6"/>
      <dgm:spPr>
        <a:custGeom>
          <a:avLst/>
          <a:gdLst/>
          <a:ahLst/>
          <a:cxnLst/>
          <a:rect l="0" t="0" r="0" b="0"/>
          <a:pathLst>
            <a:path>
              <a:moveTo>
                <a:pt x="6398" y="1875430"/>
              </a:moveTo>
              <a:arcTo wR="1726904" hR="1726904" stAng="10503964" swAng="612971"/>
            </a:path>
          </a:pathLst>
        </a:custGeom>
      </dgm:spPr>
      <dgm:t>
        <a:bodyPr/>
        <a:lstStyle/>
        <a:p>
          <a:endParaRPr lang="en-US"/>
        </a:p>
      </dgm:t>
    </dgm:pt>
    <dgm:pt modelId="{E8C1075C-EFD6-4AC2-BF41-DC0A22353338}" type="pres">
      <dgm:prSet presAssocID="{7D1D2B99-8B09-46BE-B9C1-20633310D2B1}" presName="node" presStyleLbl="node1" presStyleIdx="5" presStyleCnt="6" custScaleX="158862" custScaleY="104744" custRadScaleRad="100674" custRadScaleInc="-52166">
        <dgm:presLayoutVars>
          <dgm:bulletEnabled val="1"/>
        </dgm:presLayoutVars>
      </dgm:prSet>
      <dgm:spPr>
        <a:prstGeom prst="roundRect">
          <a:avLst/>
        </a:prstGeom>
      </dgm:spPr>
      <dgm:t>
        <a:bodyPr/>
        <a:lstStyle/>
        <a:p>
          <a:endParaRPr lang="en-US"/>
        </a:p>
      </dgm:t>
    </dgm:pt>
    <dgm:pt modelId="{83489B31-B6FA-4314-9231-C07B374F7C3B}" type="pres">
      <dgm:prSet presAssocID="{7D1D2B99-8B09-46BE-B9C1-20633310D2B1}" presName="spNode" presStyleCnt="0"/>
      <dgm:spPr/>
    </dgm:pt>
    <dgm:pt modelId="{BF98E905-BB6D-4791-ADF3-2B941E1F43C5}" type="pres">
      <dgm:prSet presAssocID="{9EB13612-B595-418B-88C7-2F79F7D7B3A7}" presName="sibTrans" presStyleLbl="sibTrans1D1" presStyleIdx="5" presStyleCnt="6"/>
      <dgm:spPr>
        <a:custGeom>
          <a:avLst/>
          <a:gdLst/>
          <a:ahLst/>
          <a:cxnLst/>
          <a:rect l="0" t="0" r="0" b="0"/>
          <a:pathLst>
            <a:path>
              <a:moveTo>
                <a:pt x="704112" y="335467"/>
              </a:moveTo>
              <a:arcTo wR="1726904" hR="1726904" stAng="14020909" swAng="846740"/>
            </a:path>
          </a:pathLst>
        </a:custGeom>
      </dgm:spPr>
      <dgm:t>
        <a:bodyPr/>
        <a:lstStyle/>
        <a:p>
          <a:endParaRPr lang="en-US"/>
        </a:p>
      </dgm:t>
    </dgm:pt>
  </dgm:ptLst>
  <dgm:cxnLst>
    <dgm:cxn modelId="{C158FE42-D305-45C0-9464-AF39D975F396}" srcId="{CBCB5F46-F8B9-4825-B003-F189ABBD3942}" destId="{7D1D2B99-8B09-46BE-B9C1-20633310D2B1}" srcOrd="5" destOrd="0" parTransId="{43686FDC-B144-47E0-BF27-D290E4458F3A}" sibTransId="{9EB13612-B595-418B-88C7-2F79F7D7B3A7}"/>
    <dgm:cxn modelId="{F65CB6DE-723B-454D-8EEC-00979583A039}" srcId="{CBCB5F46-F8B9-4825-B003-F189ABBD3942}" destId="{1BB0C76D-98D3-4890-AD40-1449DC61F6B4}" srcOrd="2" destOrd="0" parTransId="{CFE38699-3AEF-450E-9ED6-A4AE49278559}" sibTransId="{DCA9606A-F5D7-49D2-9390-77DA13C05F33}"/>
    <dgm:cxn modelId="{D3AAA346-4661-40AE-BE82-8657A3A9DC3B}" type="presOf" srcId="{1BAED392-E54D-473D-B53C-8ACD2924994E}" destId="{8682C048-8F23-4E7B-8CAD-453754B29FE6}" srcOrd="0" destOrd="0" presId="urn:microsoft.com/office/officeart/2005/8/layout/cycle5"/>
    <dgm:cxn modelId="{2360D8C7-A1AA-4D98-BBB5-1C8ABCEE9913}" type="presOf" srcId="{75524CE4-C958-47D8-8358-4D0C897E2B0E}" destId="{8EEC5604-DDDD-4C24-B9A4-DF14613D3A51}" srcOrd="0" destOrd="0" presId="urn:microsoft.com/office/officeart/2005/8/layout/cycle5"/>
    <dgm:cxn modelId="{9F38365E-6366-47B3-B92E-10A3607E10EB}" type="presOf" srcId="{7D1D2B99-8B09-46BE-B9C1-20633310D2B1}" destId="{E8C1075C-EFD6-4AC2-BF41-DC0A22353338}" srcOrd="0" destOrd="0" presId="urn:microsoft.com/office/officeart/2005/8/layout/cycle5"/>
    <dgm:cxn modelId="{65DC9791-950D-4F8A-AFA2-9F06A20EB13C}" srcId="{CBCB5F46-F8B9-4825-B003-F189ABBD3942}" destId="{CD05C376-A1C7-4F95-8471-169ED02FB7E1}" srcOrd="0" destOrd="0" parTransId="{FAA3BFD8-58B3-41AE-ACB9-6BFF9E23658B}" sibTransId="{85AE9EE8-840B-45CC-A597-ABDB34E9AA9C}"/>
    <dgm:cxn modelId="{4265D673-A1DE-4BA1-ADB1-EF8507BB1BCF}" type="presOf" srcId="{9EB13612-B595-418B-88C7-2F79F7D7B3A7}" destId="{BF98E905-BB6D-4791-ADF3-2B941E1F43C5}" srcOrd="0" destOrd="0" presId="urn:microsoft.com/office/officeart/2005/8/layout/cycle5"/>
    <dgm:cxn modelId="{9660423F-17F2-4D6A-A946-0F73C73A465A}" type="presOf" srcId="{96F5471B-09AC-4831-8F6E-63A21157E143}" destId="{AD4F42C0-33AC-4FCD-B378-6A302D50000F}" srcOrd="0" destOrd="0" presId="urn:microsoft.com/office/officeart/2005/8/layout/cycle5"/>
    <dgm:cxn modelId="{983E55A2-D90C-42F3-A8FD-75AFA9039A6E}" type="presOf" srcId="{CBCB5F46-F8B9-4825-B003-F189ABBD3942}" destId="{4519FEDE-07E9-42E9-8A0E-27C4ED58454E}" srcOrd="0" destOrd="0" presId="urn:microsoft.com/office/officeart/2005/8/layout/cycle5"/>
    <dgm:cxn modelId="{62103B96-24E2-49A8-B2C1-2E6D02E02A12}" srcId="{CBCB5F46-F8B9-4825-B003-F189ABBD3942}" destId="{96F5471B-09AC-4831-8F6E-63A21157E143}" srcOrd="3" destOrd="0" parTransId="{40861475-75F4-470A-8CA1-6A26106A721C}" sibTransId="{233ED1B1-AAE6-4EC9-9E81-EBDEF8E186A4}"/>
    <dgm:cxn modelId="{F90795C0-C657-41A9-B4B8-48900D7E5F85}" type="presOf" srcId="{923A0905-F2AC-401A-8F66-8B9DE4DBD45E}" destId="{8260AAC6-C0F0-4C76-BBA3-541D5CA5C1E7}" srcOrd="0" destOrd="0" presId="urn:microsoft.com/office/officeart/2005/8/layout/cycle5"/>
    <dgm:cxn modelId="{791BF5A2-031F-49FC-B210-C188E1121680}" type="presOf" srcId="{233ED1B1-AAE6-4EC9-9E81-EBDEF8E186A4}" destId="{B883B95B-4FFE-48DC-84A7-33301E423898}" srcOrd="0" destOrd="0" presId="urn:microsoft.com/office/officeart/2005/8/layout/cycle5"/>
    <dgm:cxn modelId="{5985D755-2683-4130-9ED1-54D5B4F8D37F}" type="presOf" srcId="{1BB0C76D-98D3-4890-AD40-1449DC61F6B4}" destId="{9A798377-BE3F-4D38-9CA6-C07823062B5C}" srcOrd="0" destOrd="0" presId="urn:microsoft.com/office/officeart/2005/8/layout/cycle5"/>
    <dgm:cxn modelId="{998A20B8-359C-4D0D-9080-DDB5D36AC21A}" srcId="{CBCB5F46-F8B9-4825-B003-F189ABBD3942}" destId="{75524CE4-C958-47D8-8358-4D0C897E2B0E}" srcOrd="1" destOrd="0" parTransId="{452982F2-D6EB-4E71-8843-E0A2E0835278}" sibTransId="{1BAED392-E54D-473D-B53C-8ACD2924994E}"/>
    <dgm:cxn modelId="{A8662EB2-62CB-452A-AA25-E6CFB55C1F1A}" type="presOf" srcId="{DCA9606A-F5D7-49D2-9390-77DA13C05F33}" destId="{BF3AFE0B-E826-4007-B776-27623907E5D4}" srcOrd="0" destOrd="0" presId="urn:microsoft.com/office/officeart/2005/8/layout/cycle5"/>
    <dgm:cxn modelId="{FAE594F0-1CF0-46F4-A96C-5CF4E43F808F}" type="presOf" srcId="{A49EDAC1-0360-41E3-AC9E-1E1E3E2EFE1C}" destId="{74978F2A-080D-471F-93B5-085E5050DF73}" srcOrd="0" destOrd="0" presId="urn:microsoft.com/office/officeart/2005/8/layout/cycle5"/>
    <dgm:cxn modelId="{644907CF-AA1B-4EB5-B778-311357CC721D}" srcId="{CBCB5F46-F8B9-4825-B003-F189ABBD3942}" destId="{A49EDAC1-0360-41E3-AC9E-1E1E3E2EFE1C}" srcOrd="4" destOrd="0" parTransId="{4B7B9CDF-4E61-47D7-A122-7F719A295A72}" sibTransId="{923A0905-F2AC-401A-8F66-8B9DE4DBD45E}"/>
    <dgm:cxn modelId="{27EE806B-F32C-451F-A241-EEA6057D2E01}" type="presOf" srcId="{85AE9EE8-840B-45CC-A597-ABDB34E9AA9C}" destId="{81A4EB61-9B79-4BF0-AF75-D361159A32D4}" srcOrd="0" destOrd="0" presId="urn:microsoft.com/office/officeart/2005/8/layout/cycle5"/>
    <dgm:cxn modelId="{DBDEF514-A689-47C9-9EBD-58A70D03808D}" type="presOf" srcId="{CD05C376-A1C7-4F95-8471-169ED02FB7E1}" destId="{8B1C1E4F-BCFF-4C81-9DC1-B2D8C5C8A9AB}" srcOrd="0" destOrd="0" presId="urn:microsoft.com/office/officeart/2005/8/layout/cycle5"/>
    <dgm:cxn modelId="{4BB83D7E-33E7-4370-A10B-AC7D79CC85DE}" type="presParOf" srcId="{4519FEDE-07E9-42E9-8A0E-27C4ED58454E}" destId="{8B1C1E4F-BCFF-4C81-9DC1-B2D8C5C8A9AB}" srcOrd="0" destOrd="0" presId="urn:microsoft.com/office/officeart/2005/8/layout/cycle5"/>
    <dgm:cxn modelId="{CE18D0CE-A5B2-47AD-9F41-0BADC028361B}" type="presParOf" srcId="{4519FEDE-07E9-42E9-8A0E-27C4ED58454E}" destId="{E2095A23-0A22-4722-8A82-6922421DB1C0}" srcOrd="1" destOrd="0" presId="urn:microsoft.com/office/officeart/2005/8/layout/cycle5"/>
    <dgm:cxn modelId="{E840A094-C06F-4DFF-8ADF-17D4CDBF9D0C}" type="presParOf" srcId="{4519FEDE-07E9-42E9-8A0E-27C4ED58454E}" destId="{81A4EB61-9B79-4BF0-AF75-D361159A32D4}" srcOrd="2" destOrd="0" presId="urn:microsoft.com/office/officeart/2005/8/layout/cycle5"/>
    <dgm:cxn modelId="{459B2C69-17B9-4BA1-AC1B-E368DDCA5C6F}" type="presParOf" srcId="{4519FEDE-07E9-42E9-8A0E-27C4ED58454E}" destId="{8EEC5604-DDDD-4C24-B9A4-DF14613D3A51}" srcOrd="3" destOrd="0" presId="urn:microsoft.com/office/officeart/2005/8/layout/cycle5"/>
    <dgm:cxn modelId="{E04A5048-FF94-414A-85B9-81B469CB74AF}" type="presParOf" srcId="{4519FEDE-07E9-42E9-8A0E-27C4ED58454E}" destId="{E6C2C156-B08C-4280-BE77-92A5A50F9D62}" srcOrd="4" destOrd="0" presId="urn:microsoft.com/office/officeart/2005/8/layout/cycle5"/>
    <dgm:cxn modelId="{B4765120-2A62-4841-90FA-1CD7F109C8A6}" type="presParOf" srcId="{4519FEDE-07E9-42E9-8A0E-27C4ED58454E}" destId="{8682C048-8F23-4E7B-8CAD-453754B29FE6}" srcOrd="5" destOrd="0" presId="urn:microsoft.com/office/officeart/2005/8/layout/cycle5"/>
    <dgm:cxn modelId="{A63191C7-F5B9-4859-9E5E-F76B85872277}" type="presParOf" srcId="{4519FEDE-07E9-42E9-8A0E-27C4ED58454E}" destId="{9A798377-BE3F-4D38-9CA6-C07823062B5C}" srcOrd="6" destOrd="0" presId="urn:microsoft.com/office/officeart/2005/8/layout/cycle5"/>
    <dgm:cxn modelId="{D8FE73C0-DBA6-43DF-A0AA-C9239A2E9784}" type="presParOf" srcId="{4519FEDE-07E9-42E9-8A0E-27C4ED58454E}" destId="{05578C34-B05D-48C0-8A1D-7B00CE3053F8}" srcOrd="7" destOrd="0" presId="urn:microsoft.com/office/officeart/2005/8/layout/cycle5"/>
    <dgm:cxn modelId="{E1EBADF0-B77A-43E8-AA01-C9A60B9F9D61}" type="presParOf" srcId="{4519FEDE-07E9-42E9-8A0E-27C4ED58454E}" destId="{BF3AFE0B-E826-4007-B776-27623907E5D4}" srcOrd="8" destOrd="0" presId="urn:microsoft.com/office/officeart/2005/8/layout/cycle5"/>
    <dgm:cxn modelId="{27C2F506-3E90-4E11-82CA-EA7089C253A8}" type="presParOf" srcId="{4519FEDE-07E9-42E9-8A0E-27C4ED58454E}" destId="{AD4F42C0-33AC-4FCD-B378-6A302D50000F}" srcOrd="9" destOrd="0" presId="urn:microsoft.com/office/officeart/2005/8/layout/cycle5"/>
    <dgm:cxn modelId="{B3D37BD4-24DF-4E29-BC19-B8B91B36B35D}" type="presParOf" srcId="{4519FEDE-07E9-42E9-8A0E-27C4ED58454E}" destId="{EC12D7C2-2E9D-4DD7-8EF5-C9AD01CAF196}" srcOrd="10" destOrd="0" presId="urn:microsoft.com/office/officeart/2005/8/layout/cycle5"/>
    <dgm:cxn modelId="{56A87A7E-31C8-4614-99CC-0897FC0BF49A}" type="presParOf" srcId="{4519FEDE-07E9-42E9-8A0E-27C4ED58454E}" destId="{B883B95B-4FFE-48DC-84A7-33301E423898}" srcOrd="11" destOrd="0" presId="urn:microsoft.com/office/officeart/2005/8/layout/cycle5"/>
    <dgm:cxn modelId="{E5251500-06D9-4F77-AF5B-AFA975D49BFE}" type="presParOf" srcId="{4519FEDE-07E9-42E9-8A0E-27C4ED58454E}" destId="{74978F2A-080D-471F-93B5-085E5050DF73}" srcOrd="12" destOrd="0" presId="urn:microsoft.com/office/officeart/2005/8/layout/cycle5"/>
    <dgm:cxn modelId="{4152D234-3350-4BF4-9413-1673AA2E2ECE}" type="presParOf" srcId="{4519FEDE-07E9-42E9-8A0E-27C4ED58454E}" destId="{87E9630E-231C-4489-8BA6-AE00AD002D09}" srcOrd="13" destOrd="0" presId="urn:microsoft.com/office/officeart/2005/8/layout/cycle5"/>
    <dgm:cxn modelId="{E6F8C429-DFB8-4B28-96EE-2802C2A4154E}" type="presParOf" srcId="{4519FEDE-07E9-42E9-8A0E-27C4ED58454E}" destId="{8260AAC6-C0F0-4C76-BBA3-541D5CA5C1E7}" srcOrd="14" destOrd="0" presId="urn:microsoft.com/office/officeart/2005/8/layout/cycle5"/>
    <dgm:cxn modelId="{9F2034F2-5ED6-44F7-AD5D-CE368A0785B4}" type="presParOf" srcId="{4519FEDE-07E9-42E9-8A0E-27C4ED58454E}" destId="{E8C1075C-EFD6-4AC2-BF41-DC0A22353338}" srcOrd="15" destOrd="0" presId="urn:microsoft.com/office/officeart/2005/8/layout/cycle5"/>
    <dgm:cxn modelId="{F9765B7B-9402-45E8-9F24-BA94649073DB}" type="presParOf" srcId="{4519FEDE-07E9-42E9-8A0E-27C4ED58454E}" destId="{83489B31-B6FA-4314-9231-C07B374F7C3B}" srcOrd="16" destOrd="0" presId="urn:microsoft.com/office/officeart/2005/8/layout/cycle5"/>
    <dgm:cxn modelId="{59FDCB7C-D80F-4174-B55B-F9A4C08217B6}" type="presParOf" srcId="{4519FEDE-07E9-42E9-8A0E-27C4ED58454E}" destId="{BF98E905-BB6D-4791-ADF3-2B941E1F43C5}" srcOrd="17" destOrd="0" presId="urn:microsoft.com/office/officeart/2005/8/layout/cycle5"/>
  </dgm:cxnLst>
  <dgm:bg/>
  <dgm:whole>
    <a:ln w="12700"/>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1C1E4F-BCFF-4C81-9DC1-B2D8C5C8A9AB}">
      <dsp:nvSpPr>
        <dsp:cNvPr id="0" name=""/>
        <dsp:cNvSpPr/>
      </dsp:nvSpPr>
      <dsp:spPr>
        <a:xfrm>
          <a:off x="2594609" y="109510"/>
          <a:ext cx="1554480" cy="783362"/>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latin typeface="Arial" charset="0"/>
              <a:ea typeface="Arial" charset="0"/>
              <a:cs typeface="Arial" charset="0"/>
            </a:rPr>
            <a:t>Planning and Preparedness</a:t>
          </a:r>
        </a:p>
      </dsp:txBody>
      <dsp:txXfrm>
        <a:off x="2632850" y="147751"/>
        <a:ext cx="1477998" cy="706880"/>
      </dsp:txXfrm>
    </dsp:sp>
    <dsp:sp modelId="{81A4EB61-9B79-4BF0-AF75-D361159A32D4}">
      <dsp:nvSpPr>
        <dsp:cNvPr id="0" name=""/>
        <dsp:cNvSpPr/>
      </dsp:nvSpPr>
      <dsp:spPr>
        <a:xfrm>
          <a:off x="1523265" y="511608"/>
          <a:ext cx="3690243" cy="3690243"/>
        </a:xfrm>
        <a:custGeom>
          <a:avLst/>
          <a:gdLst/>
          <a:ahLst/>
          <a:cxnLst/>
          <a:rect l="0" t="0" r="0" b="0"/>
          <a:pathLst>
            <a:path>
              <a:moveTo>
                <a:pt x="2751264" y="237832"/>
              </a:moveTo>
              <a:arcTo wR="1845121" hR="1845121" stAng="17964782" swAng="796806"/>
            </a:path>
          </a:pathLst>
        </a:custGeom>
        <a:noFill/>
        <a:ln w="38100" cap="flat" cmpd="sng" algn="ctr">
          <a:solidFill>
            <a:schemeClr val="accent1"/>
          </a:solidFill>
          <a:prstDash val="solid"/>
          <a:tailEnd type="arrow"/>
        </a:ln>
        <a:effectLst/>
      </dsp:spPr>
      <dsp:style>
        <a:lnRef idx="1">
          <a:scrgbClr r="0" g="0" b="0"/>
        </a:lnRef>
        <a:fillRef idx="0">
          <a:scrgbClr r="0" g="0" b="0"/>
        </a:fillRef>
        <a:effectRef idx="0">
          <a:scrgbClr r="0" g="0" b="0"/>
        </a:effectRef>
        <a:fontRef idx="minor"/>
      </dsp:style>
    </dsp:sp>
    <dsp:sp modelId="{8EEC5604-DDDD-4C24-B9A4-DF14613D3A51}">
      <dsp:nvSpPr>
        <dsp:cNvPr id="0" name=""/>
        <dsp:cNvSpPr/>
      </dsp:nvSpPr>
      <dsp:spPr>
        <a:xfrm>
          <a:off x="4192526" y="1100118"/>
          <a:ext cx="1554480" cy="783362"/>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latin typeface="Arial" charset="0"/>
              <a:ea typeface="Arial" charset="0"/>
              <a:cs typeface="Arial" charset="0"/>
            </a:rPr>
            <a:t>Planning the Sheltering Operation</a:t>
          </a:r>
        </a:p>
      </dsp:txBody>
      <dsp:txXfrm>
        <a:off x="4230767" y="1138359"/>
        <a:ext cx="1477998" cy="706880"/>
      </dsp:txXfrm>
    </dsp:sp>
    <dsp:sp modelId="{8682C048-8F23-4E7B-8CAD-453754B29FE6}">
      <dsp:nvSpPr>
        <dsp:cNvPr id="0" name=""/>
        <dsp:cNvSpPr/>
      </dsp:nvSpPr>
      <dsp:spPr>
        <a:xfrm>
          <a:off x="1449315" y="422085"/>
          <a:ext cx="3690243" cy="3690243"/>
        </a:xfrm>
        <a:custGeom>
          <a:avLst/>
          <a:gdLst/>
          <a:ahLst/>
          <a:cxnLst/>
          <a:rect l="0" t="0" r="0" b="0"/>
          <a:pathLst>
            <a:path>
              <a:moveTo>
                <a:pt x="3674212" y="1602427"/>
              </a:moveTo>
              <a:arcTo wR="1845121" hR="1845121" stAng="21146509" swAng="808627"/>
            </a:path>
          </a:pathLst>
        </a:custGeom>
        <a:noFill/>
        <a:ln w="38100" cap="flat" cmpd="sng" algn="ctr">
          <a:solidFill>
            <a:schemeClr val="accent1"/>
          </a:solidFill>
          <a:prstDash val="solid"/>
          <a:tailEnd type="arrow"/>
        </a:ln>
        <a:effectLst/>
      </dsp:spPr>
      <dsp:style>
        <a:lnRef idx="1">
          <a:scrgbClr r="0" g="0" b="0"/>
        </a:lnRef>
        <a:fillRef idx="0">
          <a:scrgbClr r="0" g="0" b="0"/>
        </a:fillRef>
        <a:effectRef idx="0">
          <a:scrgbClr r="0" g="0" b="0"/>
        </a:effectRef>
        <a:fontRef idx="minor"/>
      </dsp:style>
    </dsp:sp>
    <dsp:sp modelId="{9A798377-BE3F-4D38-9CA6-C07823062B5C}">
      <dsp:nvSpPr>
        <dsp:cNvPr id="0" name=""/>
        <dsp:cNvSpPr/>
      </dsp:nvSpPr>
      <dsp:spPr>
        <a:xfrm>
          <a:off x="4201554" y="2599148"/>
          <a:ext cx="1554480" cy="783362"/>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latin typeface="Arial" charset="0"/>
              <a:ea typeface="Arial" charset="0"/>
              <a:cs typeface="Arial" charset="0"/>
            </a:rPr>
            <a:t>Resourcing the Shelter</a:t>
          </a:r>
        </a:p>
      </dsp:txBody>
      <dsp:txXfrm>
        <a:off x="4239795" y="2637389"/>
        <a:ext cx="1477998" cy="706880"/>
      </dsp:txXfrm>
    </dsp:sp>
    <dsp:sp modelId="{BF3AFE0B-E826-4007-B776-27623907E5D4}">
      <dsp:nvSpPr>
        <dsp:cNvPr id="0" name=""/>
        <dsp:cNvSpPr/>
      </dsp:nvSpPr>
      <dsp:spPr>
        <a:xfrm>
          <a:off x="1593548" y="217249"/>
          <a:ext cx="3690243" cy="3690243"/>
        </a:xfrm>
        <a:custGeom>
          <a:avLst/>
          <a:gdLst/>
          <a:ahLst/>
          <a:cxnLst/>
          <a:rect l="0" t="0" r="0" b="0"/>
          <a:pathLst>
            <a:path>
              <a:moveTo>
                <a:pt x="3031367" y="3258378"/>
              </a:moveTo>
              <a:arcTo wR="1845121" hR="1845121" stAng="2999454" swAng="783304"/>
            </a:path>
          </a:pathLst>
        </a:custGeom>
        <a:noFill/>
        <a:ln w="38100" cap="flat" cmpd="sng" algn="ctr">
          <a:solidFill>
            <a:schemeClr val="accent1"/>
          </a:solidFill>
          <a:prstDash val="solid"/>
          <a:tailEnd type="arrow"/>
        </a:ln>
        <a:effectLst/>
      </dsp:spPr>
      <dsp:style>
        <a:lnRef idx="1">
          <a:scrgbClr r="0" g="0" b="0"/>
        </a:lnRef>
        <a:fillRef idx="0">
          <a:scrgbClr r="0" g="0" b="0"/>
        </a:fillRef>
        <a:effectRef idx="0">
          <a:scrgbClr r="0" g="0" b="0"/>
        </a:effectRef>
        <a:fontRef idx="minor"/>
      </dsp:style>
    </dsp:sp>
    <dsp:sp modelId="{AD4F42C0-33AC-4FCD-B378-6A302D50000F}">
      <dsp:nvSpPr>
        <dsp:cNvPr id="0" name=""/>
        <dsp:cNvSpPr/>
      </dsp:nvSpPr>
      <dsp:spPr>
        <a:xfrm>
          <a:off x="2594609" y="3559870"/>
          <a:ext cx="1554480" cy="783362"/>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latin typeface="Arial" charset="0"/>
              <a:ea typeface="Arial" charset="0"/>
              <a:cs typeface="Arial" charset="0"/>
            </a:rPr>
            <a:t>Opening the Shelter  </a:t>
          </a:r>
        </a:p>
      </dsp:txBody>
      <dsp:txXfrm>
        <a:off x="2632850" y="3598111"/>
        <a:ext cx="1477998" cy="706880"/>
      </dsp:txXfrm>
    </dsp:sp>
    <dsp:sp modelId="{B883B95B-4FFE-48DC-84A7-33301E423898}">
      <dsp:nvSpPr>
        <dsp:cNvPr id="0" name=""/>
        <dsp:cNvSpPr/>
      </dsp:nvSpPr>
      <dsp:spPr>
        <a:xfrm>
          <a:off x="1514904" y="241251"/>
          <a:ext cx="3690243" cy="3690243"/>
        </a:xfrm>
        <a:custGeom>
          <a:avLst/>
          <a:gdLst/>
          <a:ahLst/>
          <a:cxnLst/>
          <a:rect l="0" t="0" r="0" b="0"/>
          <a:pathLst>
            <a:path>
              <a:moveTo>
                <a:pt x="953062" y="3460269"/>
              </a:moveTo>
              <a:arcTo wR="1845121" hR="1845121" stAng="7134733" swAng="800888"/>
            </a:path>
          </a:pathLst>
        </a:custGeom>
        <a:noFill/>
        <a:ln w="38100" cap="flat" cmpd="sng" algn="ctr">
          <a:solidFill>
            <a:schemeClr val="accent1"/>
          </a:solidFill>
          <a:prstDash val="solid"/>
          <a:tailEnd type="arrow"/>
        </a:ln>
        <a:effectLst/>
      </dsp:spPr>
      <dsp:style>
        <a:lnRef idx="1">
          <a:scrgbClr r="0" g="0" b="0"/>
        </a:lnRef>
        <a:fillRef idx="0">
          <a:scrgbClr r="0" g="0" b="0"/>
        </a:fillRef>
        <a:effectRef idx="0">
          <a:scrgbClr r="0" g="0" b="0"/>
        </a:effectRef>
        <a:fontRef idx="minor"/>
      </dsp:style>
    </dsp:sp>
    <dsp:sp modelId="{74978F2A-080D-471F-93B5-085E5050DF73}">
      <dsp:nvSpPr>
        <dsp:cNvPr id="0" name=""/>
        <dsp:cNvSpPr/>
      </dsp:nvSpPr>
      <dsp:spPr>
        <a:xfrm>
          <a:off x="996690" y="2569276"/>
          <a:ext cx="1554480" cy="783362"/>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latin typeface="Arial" charset="0"/>
              <a:ea typeface="Arial" charset="0"/>
              <a:cs typeface="Arial" charset="0"/>
            </a:rPr>
            <a:t>Operating the Shelter</a:t>
          </a:r>
        </a:p>
      </dsp:txBody>
      <dsp:txXfrm>
        <a:off x="1034931" y="2607517"/>
        <a:ext cx="1477998" cy="706880"/>
      </dsp:txXfrm>
    </dsp:sp>
    <dsp:sp modelId="{8260AAC6-C0F0-4C76-BBA3-541D5CA5C1E7}">
      <dsp:nvSpPr>
        <dsp:cNvPr id="0" name=""/>
        <dsp:cNvSpPr/>
      </dsp:nvSpPr>
      <dsp:spPr>
        <a:xfrm>
          <a:off x="1614735" y="368345"/>
          <a:ext cx="3690243" cy="3690243"/>
        </a:xfrm>
        <a:custGeom>
          <a:avLst/>
          <a:gdLst/>
          <a:ahLst/>
          <a:cxnLst/>
          <a:rect l="0" t="0" r="0" b="0"/>
          <a:pathLst>
            <a:path>
              <a:moveTo>
                <a:pt x="13206" y="2065483"/>
              </a:moveTo>
              <a:arcTo wR="1845121" hR="1845121" stAng="10388449" swAng="774137"/>
            </a:path>
          </a:pathLst>
        </a:custGeom>
        <a:noFill/>
        <a:ln w="38100" cap="flat" cmpd="sng" algn="ctr">
          <a:solidFill>
            <a:schemeClr val="accent1"/>
          </a:solidFill>
          <a:prstDash val="solid"/>
          <a:tailEnd type="arrow"/>
        </a:ln>
        <a:effectLst/>
      </dsp:spPr>
      <dsp:style>
        <a:lnRef idx="1">
          <a:scrgbClr r="0" g="0" b="0"/>
        </a:lnRef>
        <a:fillRef idx="0">
          <a:scrgbClr r="0" g="0" b="0"/>
        </a:fillRef>
        <a:effectRef idx="0">
          <a:scrgbClr r="0" g="0" b="0"/>
        </a:effectRef>
        <a:fontRef idx="minor"/>
      </dsp:style>
    </dsp:sp>
    <dsp:sp modelId="{E8C1075C-EFD6-4AC2-BF41-DC0A22353338}">
      <dsp:nvSpPr>
        <dsp:cNvPr id="0" name=""/>
        <dsp:cNvSpPr/>
      </dsp:nvSpPr>
      <dsp:spPr>
        <a:xfrm>
          <a:off x="996692" y="1100118"/>
          <a:ext cx="1554480" cy="783362"/>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latin typeface="Arial" charset="0"/>
              <a:ea typeface="Arial" charset="0"/>
              <a:cs typeface="Arial" charset="0"/>
            </a:rPr>
            <a:t>Closing the Shelter</a:t>
          </a:r>
        </a:p>
      </dsp:txBody>
      <dsp:txXfrm>
        <a:off x="1034933" y="1138359"/>
        <a:ext cx="1477998" cy="706880"/>
      </dsp:txXfrm>
    </dsp:sp>
    <dsp:sp modelId="{BF98E905-BB6D-4791-ADF3-2B941E1F43C5}">
      <dsp:nvSpPr>
        <dsp:cNvPr id="0" name=""/>
        <dsp:cNvSpPr/>
      </dsp:nvSpPr>
      <dsp:spPr>
        <a:xfrm>
          <a:off x="1530191" y="511608"/>
          <a:ext cx="3690243" cy="3690243"/>
        </a:xfrm>
        <a:custGeom>
          <a:avLst/>
          <a:gdLst/>
          <a:ahLst/>
          <a:cxnLst/>
          <a:rect l="0" t="0" r="0" b="0"/>
          <a:pathLst>
            <a:path>
              <a:moveTo>
                <a:pt x="593996" y="488965"/>
              </a:moveTo>
              <a:arcTo wR="1845121" hR="1845121" stAng="13638412" swAng="796806"/>
            </a:path>
          </a:pathLst>
        </a:custGeom>
        <a:noFill/>
        <a:ln w="38100" cap="flat" cmpd="sng" algn="ctr">
          <a:solidFill>
            <a:schemeClr val="accent1"/>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5.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panose="020F0502020204030204" pitchFamily="34" charset="0"/>
                <a:cs typeface="Arial" panose="020B0604020202020204" pitchFamily="34" charset="0"/>
              </a:defRPr>
            </a:lvl1pPr>
          </a:lstStyle>
          <a:p>
            <a:pPr>
              <a:defRPr/>
            </a:pPr>
            <a:endParaRPr lang="en-US" alt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cs typeface="Arial" panose="020B0604020202020204" pitchFamily="34" charset="0"/>
              </a:defRPr>
            </a:lvl1pPr>
          </a:lstStyle>
          <a:p>
            <a:pPr>
              <a:defRPr/>
            </a:pPr>
            <a:fld id="{08CFCFA2-FC7E-45B8-BE98-8A328FEAC408}" type="datetimeFigureOut">
              <a:rPr lang="en-US" altLang="en-US"/>
              <a:pPr>
                <a:defRPr/>
              </a:pPr>
              <a:t>3/7/2018</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panose="020F0502020204030204" pitchFamily="34" charset="0"/>
                <a:cs typeface="Arial" panose="020B0604020202020204" pitchFamily="34" charset="0"/>
              </a:defRPr>
            </a:lvl1pPr>
          </a:lstStyle>
          <a:p>
            <a:pPr>
              <a:defRPr/>
            </a:pPr>
            <a:endParaRPr lang="en-US" alt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itchFamily="34" charset="0"/>
              </a:defRPr>
            </a:lvl1pPr>
          </a:lstStyle>
          <a:p>
            <a:fld id="{4668BEDF-C589-49F0-9646-C93D9C1AF993}" type="slidenum">
              <a:rPr lang="en-US" altLang="en-US"/>
              <a:pPr/>
              <a:t>‹#›</a:t>
            </a:fld>
            <a:endParaRPr lang="en-US" altLang="en-US"/>
          </a:p>
        </p:txBody>
      </p:sp>
    </p:spTree>
    <p:extLst>
      <p:ext uri="{BB962C8B-B14F-4D97-AF65-F5344CB8AC3E}">
        <p14:creationId xmlns:p14="http://schemas.microsoft.com/office/powerpoint/2010/main" val="24684656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panose="020F0502020204030204" pitchFamily="34" charset="0"/>
                <a:cs typeface="Arial" panose="020B0604020202020204" pitchFamily="34" charset="0"/>
              </a:defRPr>
            </a:lvl1pPr>
          </a:lstStyle>
          <a:p>
            <a:pPr>
              <a:defRPr/>
            </a:pPr>
            <a:endParaRPr lang="en-GB" alt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cs typeface="Arial" panose="020B0604020202020204" pitchFamily="34" charset="0"/>
              </a:defRPr>
            </a:lvl1pPr>
          </a:lstStyle>
          <a:p>
            <a:pPr>
              <a:defRPr/>
            </a:pPr>
            <a:fld id="{00CD84D7-DE6A-41E2-8AD2-7DDFB9CD6A10}" type="datetimeFigureOut">
              <a:rPr lang="en-GB" altLang="en-US"/>
              <a:pPr>
                <a:defRPr/>
              </a:pPr>
              <a:t>07/03/2018</a:t>
            </a:fld>
            <a:endParaRPr lang="en-GB"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panose="020F0502020204030204" pitchFamily="34" charset="0"/>
                <a:cs typeface="Arial" panose="020B0604020202020204" pitchFamily="34" charset="0"/>
              </a:defRPr>
            </a:lvl1pPr>
          </a:lstStyle>
          <a:p>
            <a:pPr>
              <a:defRPr/>
            </a:pPr>
            <a:endParaRPr lang="en-GB"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itchFamily="34" charset="0"/>
              </a:defRPr>
            </a:lvl1pPr>
          </a:lstStyle>
          <a:p>
            <a:fld id="{70A13412-A57F-4598-8C29-A3EFCE9CB968}" type="slidenum">
              <a:rPr lang="en-GB" altLang="en-US"/>
              <a:pPr/>
              <a:t>‹#›</a:t>
            </a:fld>
            <a:endParaRPr lang="en-GB" altLang="en-US"/>
          </a:p>
        </p:txBody>
      </p:sp>
    </p:spTree>
    <p:extLst>
      <p:ext uri="{BB962C8B-B14F-4D97-AF65-F5344CB8AC3E}">
        <p14:creationId xmlns:p14="http://schemas.microsoft.com/office/powerpoint/2010/main" val="21432163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p:spPr>
      </p:sp>
      <p:sp>
        <p:nvSpPr>
          <p:cNvPr id="112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smtClean="0"/>
              <a:t>Case Study Introduction</a:t>
            </a:r>
            <a:endParaRPr lang="en-GB" altLang="en-US" smtClean="0"/>
          </a:p>
        </p:txBody>
      </p:sp>
      <p:sp>
        <p:nvSpPr>
          <p:cNvPr id="11268" name="Slide Number Placeholder 3"/>
          <p:cNvSpPr>
            <a:spLocks noGrp="1"/>
          </p:cNvSpPr>
          <p:nvPr>
            <p:ph type="sldNum" sz="quarter" idx="5"/>
          </p:nvPr>
        </p:nvSpPr>
        <p:spPr bwMode="auto">
          <a:noFill/>
          <a:ln>
            <a:miter lim="800000"/>
            <a:headEnd/>
            <a:tailEnd/>
          </a:ln>
        </p:spPr>
        <p:txBody>
          <a:bodyPr/>
          <a:lstStyle/>
          <a:p>
            <a:fld id="{6322E610-2932-4360-89ED-F886A8CFA8A9}" type="slidenum">
              <a:rPr lang="en-GB" altLang="en-US"/>
              <a:pPr/>
              <a:t>7</a:t>
            </a:fld>
            <a:endParaRPr lang="en-GB" altLang="en-US"/>
          </a:p>
        </p:txBody>
      </p:sp>
    </p:spTree>
    <p:extLst>
      <p:ext uri="{BB962C8B-B14F-4D97-AF65-F5344CB8AC3E}">
        <p14:creationId xmlns:p14="http://schemas.microsoft.com/office/powerpoint/2010/main" val="2273993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16388" name="Slide Number Placeholder 3"/>
          <p:cNvSpPr>
            <a:spLocks noGrp="1"/>
          </p:cNvSpPr>
          <p:nvPr>
            <p:ph type="sldNum" sz="quarter" idx="5"/>
          </p:nvPr>
        </p:nvSpPr>
        <p:spPr bwMode="auto">
          <a:noFill/>
          <a:ln>
            <a:miter lim="800000"/>
            <a:headEnd/>
            <a:tailEnd/>
          </a:ln>
        </p:spPr>
        <p:txBody>
          <a:bodyPr/>
          <a:lstStyle/>
          <a:p>
            <a:fld id="{8906284C-CDE9-44A1-98C6-5D46E25AFE5B}" type="slidenum">
              <a:rPr lang="en-GB" altLang="en-US"/>
              <a:pPr/>
              <a:t>11</a:t>
            </a:fld>
            <a:endParaRPr lang="en-GB" altLang="en-US"/>
          </a:p>
        </p:txBody>
      </p:sp>
    </p:spTree>
    <p:extLst>
      <p:ext uri="{BB962C8B-B14F-4D97-AF65-F5344CB8AC3E}">
        <p14:creationId xmlns:p14="http://schemas.microsoft.com/office/powerpoint/2010/main" val="1597716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36868" name="Slide Number Placeholder 3"/>
          <p:cNvSpPr>
            <a:spLocks noGrp="1"/>
          </p:cNvSpPr>
          <p:nvPr>
            <p:ph type="sldNum" sz="quarter" idx="5"/>
          </p:nvPr>
        </p:nvSpPr>
        <p:spPr bwMode="auto">
          <a:noFill/>
          <a:ln>
            <a:miter lim="800000"/>
            <a:headEnd/>
            <a:tailEnd/>
          </a:ln>
        </p:spPr>
        <p:txBody>
          <a:bodyPr/>
          <a:lstStyle/>
          <a:p>
            <a:fld id="{ABC514AB-DB5E-4161-BDB3-1FCEA7F9D077}" type="slidenum">
              <a:rPr lang="en-GB" altLang="en-US"/>
              <a:pPr/>
              <a:t>30</a:t>
            </a:fld>
            <a:endParaRPr lang="en-GB" altLang="en-US"/>
          </a:p>
        </p:txBody>
      </p:sp>
    </p:spTree>
    <p:extLst>
      <p:ext uri="{BB962C8B-B14F-4D97-AF65-F5344CB8AC3E}">
        <p14:creationId xmlns:p14="http://schemas.microsoft.com/office/powerpoint/2010/main" val="1250060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smtClean="0"/>
              <a:t>Case Study Introduction</a:t>
            </a:r>
            <a:endParaRPr lang="en-GB" altLang="en-US" smtClean="0"/>
          </a:p>
        </p:txBody>
      </p:sp>
      <p:sp>
        <p:nvSpPr>
          <p:cNvPr id="65540" name="Slide Number Placeholder 3"/>
          <p:cNvSpPr>
            <a:spLocks noGrp="1"/>
          </p:cNvSpPr>
          <p:nvPr>
            <p:ph type="sldNum" sz="quarter" idx="5"/>
          </p:nvPr>
        </p:nvSpPr>
        <p:spPr bwMode="auto">
          <a:noFill/>
          <a:ln>
            <a:miter lim="800000"/>
            <a:headEnd/>
            <a:tailEnd/>
          </a:ln>
        </p:spPr>
        <p:txBody>
          <a:bodyPr/>
          <a:lstStyle/>
          <a:p>
            <a:fld id="{04ECEBBC-D2FC-4C49-977A-478ADAE6F8C0}" type="slidenum">
              <a:rPr lang="en-GB" altLang="en-US"/>
              <a:pPr/>
              <a:t>57</a:t>
            </a:fld>
            <a:endParaRPr lang="en-GB" altLang="en-US"/>
          </a:p>
        </p:txBody>
      </p:sp>
    </p:spTree>
    <p:extLst>
      <p:ext uri="{BB962C8B-B14F-4D97-AF65-F5344CB8AC3E}">
        <p14:creationId xmlns:p14="http://schemas.microsoft.com/office/powerpoint/2010/main" val="382056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smtClean="0"/>
              <a:t>Case Study Introduction</a:t>
            </a:r>
            <a:endParaRPr lang="en-GB" altLang="en-US" smtClean="0"/>
          </a:p>
        </p:txBody>
      </p:sp>
      <p:sp>
        <p:nvSpPr>
          <p:cNvPr id="67588" name="Slide Number Placeholder 3"/>
          <p:cNvSpPr>
            <a:spLocks noGrp="1"/>
          </p:cNvSpPr>
          <p:nvPr>
            <p:ph type="sldNum" sz="quarter" idx="5"/>
          </p:nvPr>
        </p:nvSpPr>
        <p:spPr bwMode="auto">
          <a:noFill/>
          <a:ln>
            <a:miter lim="800000"/>
            <a:headEnd/>
            <a:tailEnd/>
          </a:ln>
        </p:spPr>
        <p:txBody>
          <a:bodyPr/>
          <a:lstStyle/>
          <a:p>
            <a:fld id="{94C5E321-CB6D-4507-B17D-05D35B45FF8D}" type="slidenum">
              <a:rPr lang="en-GB" altLang="en-US"/>
              <a:pPr/>
              <a:t>58</a:t>
            </a:fld>
            <a:endParaRPr lang="en-GB" altLang="en-US"/>
          </a:p>
        </p:txBody>
      </p:sp>
    </p:spTree>
    <p:extLst>
      <p:ext uri="{BB962C8B-B14F-4D97-AF65-F5344CB8AC3E}">
        <p14:creationId xmlns:p14="http://schemas.microsoft.com/office/powerpoint/2010/main" val="1265672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28800"/>
            <a:ext cx="7772400" cy="1470025"/>
          </a:xfrm>
        </p:spPr>
        <p:txBody>
          <a:bodyPr>
            <a:normAutofit/>
          </a:bodyPr>
          <a:lstStyle>
            <a:lvl1pPr>
              <a:defRPr sz="4800">
                <a:latin typeface="+mn-lt"/>
              </a:defRPr>
            </a:lvl1pPr>
          </a:lstStyle>
          <a:p>
            <a:r>
              <a:rPr lang="en-US" dirty="0"/>
              <a:t>Click to edit Master title style</a:t>
            </a:r>
          </a:p>
        </p:txBody>
      </p:sp>
      <p:sp>
        <p:nvSpPr>
          <p:cNvPr id="3" name="Subtitle 2"/>
          <p:cNvSpPr>
            <a:spLocks noGrp="1"/>
          </p:cNvSpPr>
          <p:nvPr>
            <p:ph type="subTitle" idx="1"/>
          </p:nvPr>
        </p:nvSpPr>
        <p:spPr>
          <a:xfrm>
            <a:off x="1371600" y="3584575"/>
            <a:ext cx="6400800" cy="1752600"/>
          </a:xfrm>
        </p:spPr>
        <p:txBody>
          <a:bodyPr>
            <a:normAutofit/>
          </a:bodyPr>
          <a:lstStyle>
            <a:lvl1pPr marL="0" indent="0" algn="ctr">
              <a:buNone/>
              <a:defRPr sz="3200">
                <a:solidFill>
                  <a:srgbClr val="6D6E70"/>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7A8E8C5-8AFF-427D-97F6-77D94FF3DD49}" type="datetimeFigureOut">
              <a:rPr lang="en-US" altLang="en-US"/>
              <a:pPr>
                <a:defRPr/>
              </a:pPr>
              <a:t>3/7/2018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fld id="{178FDF52-AAB4-48B3-BDE1-0E4E87F11FCB}"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atin typeface="+mn-lt"/>
              </a:defRPr>
            </a:lvl1pPr>
          </a:lstStyle>
          <a:p>
            <a:r>
              <a:rPr lang="en-US"/>
              <a:t>Click to edit Master title style</a:t>
            </a:r>
          </a:p>
        </p:txBody>
      </p:sp>
      <p:sp>
        <p:nvSpPr>
          <p:cNvPr id="3" name="Vertical Text Placeholder 2"/>
          <p:cNvSpPr>
            <a:spLocks noGrp="1"/>
          </p:cNvSpPr>
          <p:nvPr>
            <p:ph type="body" orient="vert" idx="1"/>
          </p:nvPr>
        </p:nvSpPr>
        <p:spPr/>
        <p:txBody>
          <a:bodyPr vert="eaVert">
            <a:normAutofit/>
          </a:bodyPr>
          <a:lstStyle>
            <a:lvl1pPr>
              <a:defRPr sz="3600">
                <a:latin typeface="+mn-lt"/>
              </a:defRPr>
            </a:lvl1pPr>
            <a:lvl2pPr>
              <a:defRPr sz="3200">
                <a:latin typeface="+mn-lt"/>
              </a:defRPr>
            </a:lvl2pPr>
            <a:lvl3pPr>
              <a:defRPr sz="2800">
                <a:latin typeface="+mn-lt"/>
              </a:defRPr>
            </a:lvl3pPr>
            <a:lvl4pPr>
              <a:defRPr sz="2400">
                <a:latin typeface="+mn-lt"/>
              </a:defRPr>
            </a:lvl4pPr>
            <a:lvl5pPr>
              <a:defRPr sz="2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3AA3994-078E-414A-90FC-1F1C9796D7F8}" type="datetimeFigureOut">
              <a:rPr lang="en-US" altLang="en-US"/>
              <a:pPr>
                <a:defRPr/>
              </a:pPr>
              <a:t>3/7/2018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fld id="{6BB40F87-CACB-48E5-A6AF-766678152D8C}" type="slidenum">
              <a:rPr lang="en-US" altLang="en-US"/>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90600"/>
            <a:ext cx="2057400" cy="5135563"/>
          </a:xfrm>
        </p:spPr>
        <p:txBody>
          <a:bodyPr vert="eaVert">
            <a:normAutofit/>
          </a:bodyPr>
          <a:lstStyle>
            <a:lvl1pPr>
              <a:defRPr sz="4400">
                <a:latin typeface="+mn-lt"/>
              </a:defRPr>
            </a:lvl1pPr>
          </a:lstStyle>
          <a:p>
            <a:r>
              <a:rPr lang="en-US" dirty="0"/>
              <a:t>Click to edit Master title style</a:t>
            </a:r>
          </a:p>
        </p:txBody>
      </p:sp>
      <p:sp>
        <p:nvSpPr>
          <p:cNvPr id="3" name="Vertical Text Placeholder 2"/>
          <p:cNvSpPr>
            <a:spLocks noGrp="1"/>
          </p:cNvSpPr>
          <p:nvPr>
            <p:ph type="body" orient="vert" idx="1"/>
          </p:nvPr>
        </p:nvSpPr>
        <p:spPr>
          <a:xfrm>
            <a:off x="457200" y="990600"/>
            <a:ext cx="6019800" cy="5135563"/>
          </a:xfrm>
        </p:spPr>
        <p:txBody>
          <a:bodyPr vert="eaVert">
            <a:normAutofit/>
          </a:bodyPr>
          <a:lstStyle>
            <a:lvl1pPr>
              <a:defRPr sz="3600">
                <a:latin typeface="+mn-lt"/>
              </a:defRPr>
            </a:lvl1pPr>
            <a:lvl2pPr>
              <a:defRPr sz="3200">
                <a:latin typeface="+mn-lt"/>
              </a:defRPr>
            </a:lvl2pPr>
            <a:lvl3pPr>
              <a:defRPr sz="2800">
                <a:latin typeface="+mn-lt"/>
              </a:defRPr>
            </a:lvl3pPr>
            <a:lvl4pPr>
              <a:defRPr sz="2400">
                <a:latin typeface="+mn-lt"/>
              </a:defRPr>
            </a:lvl4pPr>
            <a:lvl5pPr>
              <a:defRPr sz="24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B59C84F9-4968-41DC-A605-589488D5BB9F}" type="datetimeFigureOut">
              <a:rPr lang="en-US" altLang="en-US"/>
              <a:pPr>
                <a:defRPr/>
              </a:pPr>
              <a:t>3/7/2018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fld id="{6238079A-6565-48DA-8DEB-ADCD8CB733EB}" type="slidenum">
              <a:rPr lang="en-US" altLang="en-US"/>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atin typeface="+mn-lt"/>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3600">
                <a:latin typeface="+mn-lt"/>
              </a:defRPr>
            </a:lvl1pPr>
            <a:lvl2pPr>
              <a:defRPr sz="3200">
                <a:latin typeface="+mn-lt"/>
              </a:defRPr>
            </a:lvl2pPr>
            <a:lvl3pPr>
              <a:defRPr sz="2800">
                <a:latin typeface="+mn-lt"/>
              </a:defRPr>
            </a:lvl3pPr>
            <a:lvl4pPr>
              <a:defRPr sz="2400">
                <a:latin typeface="+mn-lt"/>
              </a:defRPr>
            </a:lvl4pPr>
            <a:lvl5pPr>
              <a:defRPr sz="24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A2930E19-E07C-4C47-AD13-45DBF3FD0BE2}" type="datetimeFigureOut">
              <a:rPr lang="en-US" altLang="en-US"/>
              <a:pPr>
                <a:defRPr/>
              </a:pPr>
              <a:t>3/7/2018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fld id="{76CD969B-21DB-4471-94E4-DB6C49D9E9BE}" type="slidenum">
              <a:rPr lang="en-US" altLang="en-US"/>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noAutofit/>
          </a:bodyPr>
          <a:lstStyle>
            <a:lvl1pPr algn="l">
              <a:defRPr sz="4400" b="1" cap="all">
                <a:latin typeface="+mj-lt"/>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normAutofit/>
          </a:bodyPr>
          <a:lstStyle>
            <a:lvl1pPr marL="0" indent="0">
              <a:buNone/>
              <a:defRPr sz="2400">
                <a:solidFill>
                  <a:srgbClr val="6D6E70"/>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vl1pPr>
          </a:lstStyle>
          <a:p>
            <a:pPr>
              <a:defRPr/>
            </a:pPr>
            <a:fld id="{2A3C608D-579D-400D-9427-A211A6E3DCD8}" type="datetimeFigureOut">
              <a:rPr lang="en-US" altLang="en-US"/>
              <a:pPr>
                <a:defRPr/>
              </a:pPr>
              <a:t>3/7/2018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fld id="{6A38D1F8-6EDD-4DCC-A91D-1D2CDEF0CCA6}" type="slidenum">
              <a:rPr lang="en-US" altLang="en-US"/>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143000"/>
          </a:xfrm>
        </p:spPr>
        <p:txBody>
          <a:bodyPr>
            <a:normAutofit/>
          </a:bodyPr>
          <a:lstStyle>
            <a:lvl1pPr>
              <a:defRPr sz="4400">
                <a:latin typeface="+mn-lt"/>
              </a:defRPr>
            </a:lvl1pPr>
          </a:lstStyle>
          <a:p>
            <a:r>
              <a:rPr lang="en-US"/>
              <a:t>Click to edit Master title style</a:t>
            </a:r>
          </a:p>
        </p:txBody>
      </p:sp>
      <p:sp>
        <p:nvSpPr>
          <p:cNvPr id="3" name="Content Placeholder 2"/>
          <p:cNvSpPr>
            <a:spLocks noGrp="1"/>
          </p:cNvSpPr>
          <p:nvPr>
            <p:ph sz="half" idx="1"/>
          </p:nvPr>
        </p:nvSpPr>
        <p:spPr>
          <a:xfrm>
            <a:off x="457200" y="2209800"/>
            <a:ext cx="4038600" cy="3916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209800"/>
            <a:ext cx="4038600" cy="3916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p:txBody>
          <a:bodyPr/>
          <a:lstStyle>
            <a:lvl1pPr>
              <a:defRPr/>
            </a:lvl1pPr>
          </a:lstStyle>
          <a:p>
            <a:pPr>
              <a:defRPr/>
            </a:pPr>
            <a:fld id="{5FAA8D91-CA6D-4DE6-A565-59A4EF02E90E}" type="datetimeFigureOut">
              <a:rPr lang="en-US" altLang="en-US"/>
              <a:pPr>
                <a:defRPr/>
              </a:pPr>
              <a:t>3/7/2018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fld id="{C81775EE-F93B-48A0-9D03-B0E98D9DFB31}" type="slidenum">
              <a:rPr lang="en-US" altLang="en-US"/>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143000"/>
          </a:xfrm>
        </p:spPr>
        <p:txBody>
          <a:bodyPr>
            <a:normAutofit/>
          </a:bodyPr>
          <a:lstStyle>
            <a:lvl1pPr>
              <a:defRPr sz="4400">
                <a:latin typeface="+mn-lt"/>
              </a:defRPr>
            </a:lvl1pPr>
          </a:lstStyle>
          <a:p>
            <a:r>
              <a:rPr lang="en-US"/>
              <a:t>Click to edit Master title style</a:t>
            </a:r>
          </a:p>
        </p:txBody>
      </p:sp>
      <p:sp>
        <p:nvSpPr>
          <p:cNvPr id="3" name="Text Placeholder 2"/>
          <p:cNvSpPr>
            <a:spLocks noGrp="1"/>
          </p:cNvSpPr>
          <p:nvPr>
            <p:ph type="body" idx="1"/>
          </p:nvPr>
        </p:nvSpPr>
        <p:spPr>
          <a:xfrm>
            <a:off x="457200" y="2209800"/>
            <a:ext cx="4040188" cy="685800"/>
          </a:xfrm>
        </p:spPr>
        <p:txBody>
          <a:bodyPr anchor="b">
            <a:noAutofit/>
          </a:bodyPr>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895601"/>
            <a:ext cx="4040188" cy="3230562"/>
          </a:xfrm>
        </p:spPr>
        <p:txBody>
          <a:bodyPr>
            <a:normAutofit/>
          </a:bodyPr>
          <a:lstStyle>
            <a:lvl1pPr>
              <a:defRPr sz="2800">
                <a:latin typeface="+mn-lt"/>
              </a:defRPr>
            </a:lvl1pPr>
            <a:lvl2pPr>
              <a:defRPr sz="2400">
                <a:latin typeface="+mn-lt"/>
              </a:defRPr>
            </a:lvl2pPr>
            <a:lvl3pPr>
              <a:defRPr sz="2000">
                <a:latin typeface="+mn-lt"/>
              </a:defRPr>
            </a:lvl3pPr>
            <a:lvl4pPr>
              <a:defRPr sz="1800">
                <a:latin typeface="+mn-lt"/>
              </a:defRPr>
            </a:lvl4pPr>
            <a:lvl5pPr>
              <a:defRPr sz="18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2209800"/>
            <a:ext cx="4041775" cy="685800"/>
          </a:xfrm>
        </p:spPr>
        <p:txBody>
          <a:bodyPr anchor="b">
            <a:noAutofit/>
          </a:bodyPr>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895601"/>
            <a:ext cx="4041775" cy="3230562"/>
          </a:xfrm>
        </p:spPr>
        <p:txBody>
          <a:bodyPr>
            <a:normAutofit/>
          </a:bodyPr>
          <a:lstStyle>
            <a:lvl1pPr>
              <a:defRPr sz="2800">
                <a:latin typeface="+mn-lt"/>
              </a:defRPr>
            </a:lvl1pPr>
            <a:lvl2pPr>
              <a:defRPr sz="2400">
                <a:latin typeface="+mn-lt"/>
              </a:defRPr>
            </a:lvl2pPr>
            <a:lvl3pPr>
              <a:defRPr sz="2000">
                <a:latin typeface="+mn-lt"/>
              </a:defRPr>
            </a:lvl3pPr>
            <a:lvl4pPr>
              <a:defRPr sz="1800">
                <a:latin typeface="+mn-lt"/>
              </a:defRPr>
            </a:lvl4pPr>
            <a:lvl5pPr>
              <a:defRPr sz="18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EB28EDAB-B4AA-4BC5-BD02-83CA3D571C61}" type="datetimeFigureOut">
              <a:rPr lang="en-US" altLang="en-US"/>
              <a:pPr>
                <a:defRPr/>
              </a:pPr>
              <a:t>3/7/2018</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ltLang="en-US"/>
          </a:p>
        </p:txBody>
      </p:sp>
      <p:sp>
        <p:nvSpPr>
          <p:cNvPr id="9" name="Slide Number Placeholder 5"/>
          <p:cNvSpPr>
            <a:spLocks noGrp="1"/>
          </p:cNvSpPr>
          <p:nvPr>
            <p:ph type="sldNum" sz="quarter" idx="12"/>
          </p:nvPr>
        </p:nvSpPr>
        <p:spPr/>
        <p:txBody>
          <a:bodyPr/>
          <a:lstStyle>
            <a:lvl1pPr>
              <a:defRPr/>
            </a:lvl1pPr>
          </a:lstStyle>
          <a:p>
            <a:fld id="{C44B5AB0-FB8B-4520-9A53-C31C38B33CD9}" type="slidenum">
              <a:rPr lang="en-US" altLang="en-US"/>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atin typeface="+mn-lt"/>
              </a:defRPr>
            </a:lvl1p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193A21D-F5E4-48DE-827F-9C81FC7226EC}" type="datetimeFigureOut">
              <a:rPr lang="en-US" altLang="en-US"/>
              <a:pPr>
                <a:defRPr/>
              </a:pPr>
              <a:t>3/7/2018</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ltLang="en-US"/>
          </a:p>
        </p:txBody>
      </p:sp>
      <p:sp>
        <p:nvSpPr>
          <p:cNvPr id="5" name="Slide Number Placeholder 5"/>
          <p:cNvSpPr>
            <a:spLocks noGrp="1"/>
          </p:cNvSpPr>
          <p:nvPr>
            <p:ph type="sldNum" sz="quarter" idx="12"/>
          </p:nvPr>
        </p:nvSpPr>
        <p:spPr/>
        <p:txBody>
          <a:bodyPr/>
          <a:lstStyle>
            <a:lvl1pPr>
              <a:defRPr/>
            </a:lvl1pPr>
          </a:lstStyle>
          <a:p>
            <a:fld id="{6CC3DA3D-27D7-46BD-A593-3415AA211204}" type="slidenum">
              <a:rPr lang="en-US" altLang="en-US"/>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90D9BE3-7F8F-406A-B577-5775C7392D95}" type="datetimeFigureOut">
              <a:rPr lang="en-US" altLang="en-US"/>
              <a:pPr>
                <a:defRPr/>
              </a:pPr>
              <a:t>3/7/2018</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ltLang="en-US"/>
          </a:p>
        </p:txBody>
      </p:sp>
      <p:sp>
        <p:nvSpPr>
          <p:cNvPr id="4" name="Slide Number Placeholder 5"/>
          <p:cNvSpPr>
            <a:spLocks noGrp="1"/>
          </p:cNvSpPr>
          <p:nvPr>
            <p:ph type="sldNum" sz="quarter" idx="12"/>
          </p:nvPr>
        </p:nvSpPr>
        <p:spPr/>
        <p:txBody>
          <a:bodyPr/>
          <a:lstStyle>
            <a:lvl1pPr>
              <a:defRPr/>
            </a:lvl1pPr>
          </a:lstStyle>
          <a:p>
            <a:fld id="{1D973667-1E9F-42AD-A824-39DAA890D05A}" type="slidenum">
              <a:rPr lang="en-US" altLang="en-US"/>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3008313" cy="1066800"/>
          </a:xfrm>
        </p:spPr>
        <p:txBody>
          <a:bodyPr anchor="b">
            <a:normAutofit/>
          </a:bodyPr>
          <a:lstStyle>
            <a:lvl1pPr algn="l">
              <a:defRPr sz="2400" b="1">
                <a:latin typeface="+mj-lt"/>
              </a:defRPr>
            </a:lvl1pPr>
          </a:lstStyle>
          <a:p>
            <a:r>
              <a:rPr lang="en-US"/>
              <a:t>Click to edit Master title style</a:t>
            </a:r>
          </a:p>
        </p:txBody>
      </p:sp>
      <p:sp>
        <p:nvSpPr>
          <p:cNvPr id="3" name="Content Placeholder 2"/>
          <p:cNvSpPr>
            <a:spLocks noGrp="1"/>
          </p:cNvSpPr>
          <p:nvPr>
            <p:ph idx="1"/>
          </p:nvPr>
        </p:nvSpPr>
        <p:spPr>
          <a:xfrm>
            <a:off x="3575050" y="990600"/>
            <a:ext cx="5111750" cy="5135563"/>
          </a:xfrm>
        </p:spPr>
        <p:txBody>
          <a:bodyPr>
            <a:normAutofit/>
          </a:bodyPr>
          <a:lstStyle>
            <a:lvl1pPr>
              <a:defRPr sz="3600">
                <a:latin typeface="+mn-lt"/>
              </a:defRPr>
            </a:lvl1pPr>
            <a:lvl2pPr>
              <a:defRPr sz="3200">
                <a:latin typeface="+mn-lt"/>
              </a:defRPr>
            </a:lvl2pPr>
            <a:lvl3pPr>
              <a:defRPr sz="2800">
                <a:latin typeface="+mn-lt"/>
              </a:defRPr>
            </a:lvl3pPr>
            <a:lvl4pPr>
              <a:defRPr sz="2400">
                <a:latin typeface="+mn-lt"/>
              </a:defRPr>
            </a:lvl4pPr>
            <a:lvl5pPr>
              <a:defRPr sz="2400">
                <a:latin typeface="+mn-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057400"/>
            <a:ext cx="3008313" cy="4068763"/>
          </a:xfrm>
        </p:spPr>
        <p:txBody>
          <a:bodyPr/>
          <a:lstStyle>
            <a:lvl1pPr marL="0" indent="0">
              <a:buNone/>
              <a:defRPr sz="16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3"/>
          <p:cNvSpPr>
            <a:spLocks noGrp="1"/>
          </p:cNvSpPr>
          <p:nvPr>
            <p:ph type="dt" sz="half" idx="10"/>
          </p:nvPr>
        </p:nvSpPr>
        <p:spPr/>
        <p:txBody>
          <a:bodyPr/>
          <a:lstStyle>
            <a:lvl1pPr>
              <a:defRPr/>
            </a:lvl1pPr>
          </a:lstStyle>
          <a:p>
            <a:pPr>
              <a:defRPr/>
            </a:pPr>
            <a:fld id="{732E31E9-C8F1-4C84-B8D5-0E63E55D40B0}" type="datetimeFigureOut">
              <a:rPr lang="en-US" altLang="en-US"/>
              <a:pPr>
                <a:defRPr/>
              </a:pPr>
              <a:t>3/7/2018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fld id="{F135AEE1-4D5F-4599-9E3C-2C1EE1A37587}" type="slidenum">
              <a:rPr lang="en-US" altLang="en-US"/>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normAutofit/>
          </a:bodyPr>
          <a:lstStyle>
            <a:lvl1pPr algn="l">
              <a:defRPr sz="2400" b="1">
                <a:latin typeface="+mj-lt"/>
              </a:defRPr>
            </a:lvl1pPr>
          </a:lstStyle>
          <a:p>
            <a:r>
              <a:rPr lang="en-US"/>
              <a:t>Click to edit Master title style</a:t>
            </a:r>
          </a:p>
        </p:txBody>
      </p:sp>
      <p:sp>
        <p:nvSpPr>
          <p:cNvPr id="3" name="Picture Placeholder 2"/>
          <p:cNvSpPr>
            <a:spLocks noGrp="1"/>
          </p:cNvSpPr>
          <p:nvPr>
            <p:ph type="pic" idx="1"/>
          </p:nvPr>
        </p:nvSpPr>
        <p:spPr>
          <a:xfrm>
            <a:off x="1792288" y="990599"/>
            <a:ext cx="5486400" cy="3736975"/>
          </a:xfrm>
        </p:spPr>
        <p:txBody>
          <a:bodyPr rtlCol="0">
            <a:normAutofit/>
          </a:bodyPr>
          <a:lstStyle>
            <a:lvl1pPr marL="0" indent="0">
              <a:buNone/>
              <a:defRPr sz="32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normAutofit/>
          </a:bodyPr>
          <a:lstStyle>
            <a:lvl1pPr marL="0" indent="0">
              <a:buNone/>
              <a:defRPr sz="16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E86AB3E-409A-419A-B6DD-77B71425031D}" type="datetimeFigureOut">
              <a:rPr lang="en-US" altLang="en-US"/>
              <a:pPr>
                <a:defRPr/>
              </a:pPr>
              <a:t>3/7/2018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fld id="{4FC666FB-6099-4AD2-955F-D1116D21D229}" type="slidenum">
              <a:rPr lang="en-US" altLang="en-US"/>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9906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2209800"/>
            <a:ext cx="8229600" cy="3916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chemeClr val="bg1"/>
                </a:solidFill>
                <a:latin typeface="Verdana" panose="020B0604030504040204" pitchFamily="34" charset="0"/>
                <a:cs typeface="Arial" panose="020B0604020202020204" pitchFamily="34" charset="0"/>
              </a:defRPr>
            </a:lvl1pPr>
          </a:lstStyle>
          <a:p>
            <a:pPr>
              <a:defRPr/>
            </a:pPr>
            <a:fld id="{BF86948F-B12C-4D77-BB0F-3164CFC44567}" type="datetimeFigureOut">
              <a:rPr lang="en-US" altLang="en-US"/>
              <a:pPr>
                <a:defRPr/>
              </a:pPr>
              <a:t>3/7/2018</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latin typeface="Verdana" panose="020B060403050404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chemeClr val="bg1"/>
                </a:solidFill>
                <a:latin typeface="Verdana" pitchFamily="34" charset="0"/>
              </a:defRPr>
            </a:lvl1pPr>
          </a:lstStyle>
          <a:p>
            <a:fld id="{0B585FB0-4AFF-4F70-9145-E8BE87F3DE7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n-lt"/>
          <a:ea typeface="Verdana" pitchFamily="34" charset="0"/>
          <a:cs typeface="Verdana" pitchFamily="34" charset="0"/>
        </a:defRPr>
      </a:lvl1pPr>
      <a:lvl2pPr algn="ctr" rtl="0" eaLnBrk="0" fontAlgn="base" hangingPunct="0">
        <a:spcBef>
          <a:spcPct val="0"/>
        </a:spcBef>
        <a:spcAft>
          <a:spcPct val="0"/>
        </a:spcAft>
        <a:defRPr sz="4400">
          <a:solidFill>
            <a:schemeClr val="tx1"/>
          </a:solidFill>
          <a:latin typeface="Akzidenz-Grotesk Std Regular"/>
          <a:ea typeface="Verdana" pitchFamily="34" charset="0"/>
          <a:cs typeface="Verdana" pitchFamily="34" charset="0"/>
        </a:defRPr>
      </a:lvl2pPr>
      <a:lvl3pPr algn="ctr" rtl="0" eaLnBrk="0" fontAlgn="base" hangingPunct="0">
        <a:spcBef>
          <a:spcPct val="0"/>
        </a:spcBef>
        <a:spcAft>
          <a:spcPct val="0"/>
        </a:spcAft>
        <a:defRPr sz="4400">
          <a:solidFill>
            <a:schemeClr val="tx1"/>
          </a:solidFill>
          <a:latin typeface="Akzidenz-Grotesk Std Regular"/>
          <a:ea typeface="Verdana" pitchFamily="34" charset="0"/>
          <a:cs typeface="Verdana" pitchFamily="34" charset="0"/>
        </a:defRPr>
      </a:lvl3pPr>
      <a:lvl4pPr algn="ctr" rtl="0" eaLnBrk="0" fontAlgn="base" hangingPunct="0">
        <a:spcBef>
          <a:spcPct val="0"/>
        </a:spcBef>
        <a:spcAft>
          <a:spcPct val="0"/>
        </a:spcAft>
        <a:defRPr sz="4400">
          <a:solidFill>
            <a:schemeClr val="tx1"/>
          </a:solidFill>
          <a:latin typeface="Akzidenz-Grotesk Std Regular"/>
          <a:ea typeface="Verdana" pitchFamily="34" charset="0"/>
          <a:cs typeface="Verdana" pitchFamily="34" charset="0"/>
        </a:defRPr>
      </a:lvl4pPr>
      <a:lvl5pPr algn="ctr" rtl="0" eaLnBrk="0" fontAlgn="base" hangingPunct="0">
        <a:spcBef>
          <a:spcPct val="0"/>
        </a:spcBef>
        <a:spcAft>
          <a:spcPct val="0"/>
        </a:spcAft>
        <a:defRPr sz="4400">
          <a:solidFill>
            <a:schemeClr val="tx1"/>
          </a:solidFill>
          <a:latin typeface="Akzidenz-Grotesk Std Regular"/>
          <a:ea typeface="Verdana" pitchFamily="34" charset="0"/>
          <a:cs typeface="Verdana" pitchFamily="34" charset="0"/>
        </a:defRPr>
      </a:lvl5pPr>
      <a:lvl6pPr marL="457200" algn="ctr" rtl="0" fontAlgn="base">
        <a:spcBef>
          <a:spcPct val="0"/>
        </a:spcBef>
        <a:spcAft>
          <a:spcPct val="0"/>
        </a:spcAft>
        <a:defRPr sz="4400">
          <a:solidFill>
            <a:schemeClr val="tx1"/>
          </a:solidFill>
          <a:latin typeface="Akzidenz-Grotesk Std Regular"/>
        </a:defRPr>
      </a:lvl6pPr>
      <a:lvl7pPr marL="914400" algn="ctr" rtl="0" fontAlgn="base">
        <a:spcBef>
          <a:spcPct val="0"/>
        </a:spcBef>
        <a:spcAft>
          <a:spcPct val="0"/>
        </a:spcAft>
        <a:defRPr sz="4400">
          <a:solidFill>
            <a:schemeClr val="tx1"/>
          </a:solidFill>
          <a:latin typeface="Akzidenz-Grotesk Std Regular"/>
        </a:defRPr>
      </a:lvl7pPr>
      <a:lvl8pPr marL="1371600" algn="ctr" rtl="0" fontAlgn="base">
        <a:spcBef>
          <a:spcPct val="0"/>
        </a:spcBef>
        <a:spcAft>
          <a:spcPct val="0"/>
        </a:spcAft>
        <a:defRPr sz="4400">
          <a:solidFill>
            <a:schemeClr val="tx1"/>
          </a:solidFill>
          <a:latin typeface="Akzidenz-Grotesk Std Regular"/>
        </a:defRPr>
      </a:lvl8pPr>
      <a:lvl9pPr marL="1828800" algn="ctr" rtl="0" fontAlgn="base">
        <a:spcBef>
          <a:spcPct val="0"/>
        </a:spcBef>
        <a:spcAft>
          <a:spcPct val="0"/>
        </a:spcAft>
        <a:defRPr sz="4400">
          <a:solidFill>
            <a:schemeClr val="tx1"/>
          </a:solidFill>
          <a:latin typeface="Akzidenz-Grotesk Std Regular"/>
        </a:defRPr>
      </a:lvl9pPr>
    </p:titleStyle>
    <p:bodyStyle>
      <a:lvl1pPr marL="342900" indent="-342900" algn="l" rtl="0" eaLnBrk="0" fontAlgn="base" hangingPunct="0">
        <a:spcBef>
          <a:spcPct val="20000"/>
        </a:spcBef>
        <a:spcAft>
          <a:spcPct val="0"/>
        </a:spcAft>
        <a:buFont typeface="Arial" charset="0"/>
        <a:buChar char="•"/>
        <a:defRPr sz="3600" kern="1200">
          <a:solidFill>
            <a:schemeClr val="tx1"/>
          </a:solidFill>
          <a:latin typeface="+mn-lt"/>
          <a:ea typeface="Verdana" pitchFamily="34" charset="0"/>
          <a:cs typeface="Verdana" pitchFamily="34" charset="0"/>
        </a:defRPr>
      </a:lvl1pPr>
      <a:lvl2pPr marL="742950" indent="-285750" algn="l" rtl="0" eaLnBrk="0" fontAlgn="base" hangingPunct="0">
        <a:spcBef>
          <a:spcPct val="20000"/>
        </a:spcBef>
        <a:spcAft>
          <a:spcPct val="0"/>
        </a:spcAft>
        <a:buFont typeface="Arial" charset="0"/>
        <a:buChar char="–"/>
        <a:defRPr sz="3200" kern="1200">
          <a:solidFill>
            <a:schemeClr val="tx1"/>
          </a:solidFill>
          <a:latin typeface="+mn-lt"/>
          <a:ea typeface="Verdana" pitchFamily="34" charset="0"/>
          <a:cs typeface="Verdana" pitchFamily="34" charset="0"/>
        </a:defRPr>
      </a:lvl2pPr>
      <a:lvl3pPr marL="1143000" indent="-228600" algn="l" rtl="0" eaLnBrk="0" fontAlgn="base" hangingPunct="0">
        <a:spcBef>
          <a:spcPct val="20000"/>
        </a:spcBef>
        <a:spcAft>
          <a:spcPct val="0"/>
        </a:spcAft>
        <a:buFont typeface="Arial" charset="0"/>
        <a:buChar char="•"/>
        <a:defRPr sz="2800" kern="1200">
          <a:solidFill>
            <a:schemeClr val="tx1"/>
          </a:solidFill>
          <a:latin typeface="+mn-lt"/>
          <a:ea typeface="Verdana" pitchFamily="34" charset="0"/>
          <a:cs typeface="Verdana" pitchFamily="34" charset="0"/>
        </a:defRPr>
      </a:lvl3pPr>
      <a:lvl4pPr marL="1600200" indent="-228600" algn="l" rtl="0" eaLnBrk="0" fontAlgn="base" hangingPunct="0">
        <a:spcBef>
          <a:spcPct val="20000"/>
        </a:spcBef>
        <a:spcAft>
          <a:spcPct val="0"/>
        </a:spcAft>
        <a:buFont typeface="Arial" charset="0"/>
        <a:buChar char="–"/>
        <a:defRPr sz="2400" kern="1200">
          <a:solidFill>
            <a:schemeClr val="tx1"/>
          </a:solidFill>
          <a:latin typeface="+mn-lt"/>
          <a:ea typeface="Verdana" pitchFamily="34" charset="0"/>
          <a:cs typeface="Verdana" pitchFamily="34" charset="0"/>
        </a:defRPr>
      </a:lvl4pPr>
      <a:lvl5pPr marL="2057400" indent="-228600" algn="l" rtl="0" eaLnBrk="0" fontAlgn="base" hangingPunct="0">
        <a:spcBef>
          <a:spcPct val="20000"/>
        </a:spcBef>
        <a:spcAft>
          <a:spcPct val="0"/>
        </a:spcAft>
        <a:buFont typeface="Arial" charset="0"/>
        <a:buChar char="»"/>
        <a:defRPr sz="2400" kern="1200">
          <a:solidFill>
            <a:schemeClr val="tx1"/>
          </a:solidFill>
          <a:latin typeface="+mn-lt"/>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3.png"/><Relationship Id="rId7" Type="http://schemas.openxmlformats.org/officeDocument/2006/relationships/diagramLayout" Target="../diagrams/layout1.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Data" Target="../diagrams/data1.xml"/><Relationship Id="rId5" Type="http://schemas.openxmlformats.org/officeDocument/2006/relationships/image" Target="../media/image5.png"/><Relationship Id="rId10" Type="http://schemas.microsoft.com/office/2007/relationships/diagramDrawing" Target="../diagrams/drawing1.xml"/><Relationship Id="rId4" Type="http://schemas.openxmlformats.org/officeDocument/2006/relationships/image" Target="../media/image4.png"/><Relationship Id="rId9" Type="http://schemas.openxmlformats.org/officeDocument/2006/relationships/diagramColors" Target="../diagrams/colors1.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3.png"/><Relationship Id="rId7" Type="http://schemas.openxmlformats.org/officeDocument/2006/relationships/diagramLayout" Target="../diagrams/layout3.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Data" Target="../diagrams/data3.xml"/><Relationship Id="rId5" Type="http://schemas.openxmlformats.org/officeDocument/2006/relationships/image" Target="../media/image5.png"/><Relationship Id="rId10" Type="http://schemas.microsoft.com/office/2007/relationships/diagramDrawing" Target="../diagrams/drawing3.xml"/><Relationship Id="rId4" Type="http://schemas.openxmlformats.org/officeDocument/2006/relationships/image" Target="../media/image4.png"/><Relationship Id="rId9" Type="http://schemas.openxmlformats.org/officeDocument/2006/relationships/diagramColors" Target="../diagrams/colors3.xml"/></Relationships>
</file>

<file path=ppt/slides/_rels/slide2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diagramLayout" Target="../diagrams/layout4.xml"/><Relationship Id="rId7" Type="http://schemas.openxmlformats.org/officeDocument/2006/relationships/image" Target="../media/image37.pn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10" Type="http://schemas.openxmlformats.org/officeDocument/2006/relationships/image" Target="../media/image40.png"/><Relationship Id="rId4" Type="http://schemas.openxmlformats.org/officeDocument/2006/relationships/diagramQuickStyle" Target="../diagrams/quickStyle4.xml"/><Relationship Id="rId9" Type="http://schemas.openxmlformats.org/officeDocument/2006/relationships/image" Target="../media/image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4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8.png"/></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7.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3.emf"/></Relationships>
</file>

<file path=ppt/slides/_rels/slide5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4.emf"/></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70.png"/></Relationships>
</file>

<file path=ppt/slides/_rels/slide5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72.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Welcome to</a:t>
            </a:r>
            <a:endParaRPr lang="en-US" dirty="0"/>
          </a:p>
        </p:txBody>
      </p:sp>
      <p:sp>
        <p:nvSpPr>
          <p:cNvPr id="3" name="Content Placeholder 2"/>
          <p:cNvSpPr>
            <a:spLocks noGrp="1"/>
          </p:cNvSpPr>
          <p:nvPr>
            <p:ph idx="1"/>
          </p:nvPr>
        </p:nvSpPr>
        <p:spPr/>
        <p:txBody>
          <a:bodyPr>
            <a:normAutofit/>
          </a:bodyPr>
          <a:lstStyle/>
          <a:p>
            <a:pPr algn="ctr">
              <a:buNone/>
            </a:pPr>
            <a:r>
              <a:rPr lang="en-US" sz="6000" b="1" dirty="0" smtClean="0"/>
              <a:t>Shelter Fundamentals</a:t>
            </a:r>
          </a:p>
          <a:p>
            <a:pPr algn="ctr">
              <a:buNone/>
            </a:pPr>
            <a:endParaRPr lang="en-US" sz="6000" b="1" dirty="0" smtClean="0"/>
          </a:p>
          <a:p>
            <a:pPr algn="ctr">
              <a:buNone/>
            </a:pPr>
            <a:r>
              <a:rPr lang="en-US" sz="2400" b="1" dirty="0" smtClean="0"/>
              <a:t>Revised April, 2017</a:t>
            </a:r>
          </a:p>
          <a:p>
            <a:pPr algn="ctr">
              <a:buNone/>
            </a:pPr>
            <a:r>
              <a:rPr lang="en-US" sz="3200" b="1" dirty="0" smtClean="0"/>
              <a:t>Sheltering@Redcross.org</a:t>
            </a:r>
            <a:endParaRPr lang="en-US" sz="3200"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23" hidden="1"/>
          <p:cNvGrpSpPr>
            <a:grpSpLocks/>
          </p:cNvGrpSpPr>
          <p:nvPr/>
        </p:nvGrpSpPr>
        <p:grpSpPr bwMode="auto">
          <a:xfrm>
            <a:off x="1524000" y="1219200"/>
            <a:ext cx="6589713" cy="4572000"/>
            <a:chOff x="1615966" y="1253362"/>
            <a:chExt cx="6590065" cy="4572000"/>
          </a:xfrm>
        </p:grpSpPr>
        <p:sp>
          <p:nvSpPr>
            <p:cNvPr id="25" name="Rounded Rectangle 24"/>
            <p:cNvSpPr/>
            <p:nvPr/>
          </p:nvSpPr>
          <p:spPr>
            <a:xfrm>
              <a:off x="3699652" y="5018694"/>
              <a:ext cx="1981200" cy="743604"/>
            </a:xfrm>
            <a:prstGeom prst="roundRect">
              <a:avLst/>
            </a:prstGeom>
            <a:noFill/>
            <a:ln>
              <a:solidFill>
                <a:schemeClr val="bg1"/>
              </a:solid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GB" altLang="en-US">
                <a:solidFill>
                  <a:srgbClr val="FFFFFF"/>
                </a:solidFill>
                <a:latin typeface="Akzidenz-Grotesk Std Regular" pitchFamily="2" charset="0"/>
              </a:endParaRPr>
            </a:p>
          </p:txBody>
        </p:sp>
        <p:sp>
          <p:nvSpPr>
            <p:cNvPr id="26" name="Rounded Rectangle 25"/>
            <p:cNvSpPr/>
            <p:nvPr/>
          </p:nvSpPr>
          <p:spPr>
            <a:xfrm>
              <a:off x="1676400" y="3823136"/>
              <a:ext cx="1981200" cy="822960"/>
            </a:xfrm>
            <a:prstGeom prst="roundRect">
              <a:avLst/>
            </a:prstGeom>
            <a:noFill/>
            <a:ln>
              <a:solidFill>
                <a:schemeClr val="bg1"/>
              </a:solid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GB" altLang="en-US">
                <a:solidFill>
                  <a:srgbClr val="FFFFFF"/>
                </a:solidFill>
                <a:latin typeface="Akzidenz-Grotesk Std Regular" pitchFamily="2" charset="0"/>
              </a:endParaRPr>
            </a:p>
          </p:txBody>
        </p:sp>
        <p:sp>
          <p:nvSpPr>
            <p:cNvPr id="27" name="Rounded Rectangle 26"/>
            <p:cNvSpPr/>
            <p:nvPr/>
          </p:nvSpPr>
          <p:spPr>
            <a:xfrm>
              <a:off x="5579944" y="3812630"/>
              <a:ext cx="2103120" cy="822960"/>
            </a:xfrm>
            <a:prstGeom prst="roundRect">
              <a:avLst/>
            </a:prstGeom>
            <a:noFill/>
            <a:ln>
              <a:solidFill>
                <a:schemeClr val="bg1"/>
              </a:solid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GB" altLang="en-US">
                <a:solidFill>
                  <a:srgbClr val="FFFFFF"/>
                </a:solidFill>
                <a:latin typeface="Akzidenz-Grotesk Std Regular" pitchFamily="2" charset="0"/>
              </a:endParaRPr>
            </a:p>
          </p:txBody>
        </p:sp>
        <p:pic>
          <p:nvPicPr>
            <p:cNvPr id="14358" name="Picture 27" descr="ShelteringCycle.png"/>
            <p:cNvPicPr>
              <a:picLocks noChangeAspect="1"/>
            </p:cNvPicPr>
            <p:nvPr/>
          </p:nvPicPr>
          <p:blipFill>
            <a:blip r:embed="rId2" cstate="print"/>
            <a:srcRect/>
            <a:stretch>
              <a:fillRect/>
            </a:stretch>
          </p:blipFill>
          <p:spPr bwMode="auto">
            <a:xfrm>
              <a:off x="1615966" y="1253362"/>
              <a:ext cx="6590065" cy="4572000"/>
            </a:xfrm>
            <a:prstGeom prst="rect">
              <a:avLst/>
            </a:prstGeom>
            <a:noFill/>
            <a:ln w="9525">
              <a:noFill/>
              <a:miter lim="800000"/>
              <a:headEnd/>
              <a:tailEnd/>
            </a:ln>
          </p:spPr>
        </p:pic>
      </p:grpSp>
      <p:pic>
        <p:nvPicPr>
          <p:cNvPr id="23" name="Picture 22" descr="ShelterWorker(9).png"/>
          <p:cNvPicPr>
            <a:picLocks noChangeAspect="1"/>
          </p:cNvPicPr>
          <p:nvPr/>
        </p:nvPicPr>
        <p:blipFill>
          <a:blip r:embed="rId3" cstate="email">
            <a:extLst/>
          </a:blip>
          <a:stretch>
            <a:fillRect/>
          </a:stretch>
        </p:blipFill>
        <p:spPr>
          <a:xfrm rot="21428815" flipH="1">
            <a:off x="738693" y="974897"/>
            <a:ext cx="3357747" cy="2222866"/>
          </a:xfrm>
          <a:prstGeom prst="rect">
            <a:avLst/>
          </a:prstGeom>
          <a:solidFill>
            <a:srgbClr val="FFFFFF">
              <a:shade val="85000"/>
            </a:srgbClr>
          </a:solidFill>
          <a:ln w="1397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340" name="Picture 13" descr="cots in neat rows.png"/>
          <p:cNvPicPr>
            <a:picLocks noChangeAspect="1"/>
          </p:cNvPicPr>
          <p:nvPr/>
        </p:nvPicPr>
        <p:blipFill>
          <a:blip r:embed="rId4" cstate="print"/>
          <a:srcRect/>
          <a:stretch>
            <a:fillRect/>
          </a:stretch>
        </p:blipFill>
        <p:spPr bwMode="auto">
          <a:xfrm rot="-342227">
            <a:off x="4110038" y="971550"/>
            <a:ext cx="4364037" cy="3179763"/>
          </a:xfrm>
          <a:prstGeom prst="rect">
            <a:avLst/>
          </a:prstGeom>
          <a:noFill/>
          <a:ln w="9525">
            <a:noFill/>
            <a:miter lim="800000"/>
            <a:headEnd/>
            <a:tailEnd/>
          </a:ln>
        </p:spPr>
      </p:pic>
      <p:pic>
        <p:nvPicPr>
          <p:cNvPr id="14341" name="Picture 12" descr="posting sign.png"/>
          <p:cNvPicPr>
            <a:picLocks noChangeAspect="1"/>
          </p:cNvPicPr>
          <p:nvPr/>
        </p:nvPicPr>
        <p:blipFill>
          <a:blip r:embed="rId5" cstate="print"/>
          <a:srcRect/>
          <a:stretch>
            <a:fillRect/>
          </a:stretch>
        </p:blipFill>
        <p:spPr bwMode="auto">
          <a:xfrm rot="544467">
            <a:off x="1062038" y="2903538"/>
            <a:ext cx="2919412" cy="3654425"/>
          </a:xfrm>
          <a:prstGeom prst="rect">
            <a:avLst/>
          </a:prstGeom>
          <a:noFill/>
          <a:ln w="9525">
            <a:noFill/>
            <a:miter lim="800000"/>
            <a:headEnd/>
            <a:tailEnd/>
          </a:ln>
        </p:spPr>
      </p:pic>
      <p:pic>
        <p:nvPicPr>
          <p:cNvPr id="15" name="Picture 14" descr="stacked food containers and child.png"/>
          <p:cNvPicPr>
            <a:picLocks noChangeAspect="1"/>
          </p:cNvPicPr>
          <p:nvPr/>
        </p:nvPicPr>
        <p:blipFill>
          <a:blip r:embed="rId6" cstate="email">
            <a:extLst/>
          </a:blip>
          <a:stretch>
            <a:fillRect/>
          </a:stretch>
        </p:blipFill>
        <p:spPr>
          <a:xfrm>
            <a:off x="3810000" y="3505200"/>
            <a:ext cx="4137194"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343" name="Slide Number Placeholder 4"/>
          <p:cNvSpPr>
            <a:spLocks noGrp="1"/>
          </p:cNvSpPr>
          <p:nvPr>
            <p:ph type="sldNum" sz="quarter" idx="12"/>
          </p:nvPr>
        </p:nvSpPr>
        <p:spPr bwMode="auto">
          <a:xfrm>
            <a:off x="7620000" y="6324600"/>
            <a:ext cx="1066800" cy="365125"/>
          </a:xfrm>
          <a:noFill/>
          <a:ln>
            <a:miter lim="800000"/>
            <a:headEnd/>
            <a:tailEnd/>
          </a:ln>
        </p:spPr>
        <p:txBody>
          <a:bodyPr/>
          <a:lstStyle/>
          <a:p>
            <a:pPr algn="ctr"/>
            <a:r>
              <a:rPr lang="en-US" altLang="en-US" sz="1400" b="1">
                <a:latin typeface="Arial" charset="0"/>
                <a:ea typeface="MS PGothic" pitchFamily="34" charset="-128"/>
              </a:rPr>
              <a:t> </a:t>
            </a:r>
            <a:fld id="{4848BA28-AA81-40BE-BAF1-6CB45BE15B90}" type="slidenum">
              <a:rPr lang="en-US" altLang="en-US" sz="1400" b="1">
                <a:latin typeface="Arial" charset="0"/>
                <a:ea typeface="MS PGothic" pitchFamily="34" charset="-128"/>
              </a:rPr>
              <a:pPr algn="ctr"/>
              <a:t>10</a:t>
            </a:fld>
            <a:endParaRPr lang="en-US" altLang="en-US" sz="1400">
              <a:latin typeface="Arial" charset="0"/>
              <a:ea typeface="MS PGothic" pitchFamily="34" charset="-128"/>
            </a:endParaRPr>
          </a:p>
        </p:txBody>
      </p:sp>
      <p:sp>
        <p:nvSpPr>
          <p:cNvPr id="14344" name="Rectangle 12"/>
          <p:cNvSpPr>
            <a:spLocks noChangeArrowheads="1"/>
          </p:cNvSpPr>
          <p:nvPr/>
        </p:nvSpPr>
        <p:spPr bwMode="auto">
          <a:xfrm>
            <a:off x="6400800" y="457200"/>
            <a:ext cx="2852738" cy="369888"/>
          </a:xfrm>
          <a:prstGeom prst="rect">
            <a:avLst/>
          </a:prstGeom>
          <a:noFill/>
          <a:ln w="9525">
            <a:noFill/>
            <a:miter lim="800000"/>
            <a:headEnd/>
            <a:tailEnd/>
          </a:ln>
        </p:spPr>
        <p:txBody>
          <a:bodyPr>
            <a:spAutoFit/>
          </a:bodyPr>
          <a:lstStyle/>
          <a:p>
            <a:pPr eaLnBrk="1" hangingPunct="1"/>
            <a:r>
              <a:rPr lang="en-US" altLang="en-US" b="1">
                <a:solidFill>
                  <a:schemeClr val="bg1"/>
                </a:solidFill>
                <a:latin typeface="Akzidenz-Grotesk Std Regular" pitchFamily="2" charset="0"/>
              </a:rPr>
              <a:t>Resourcing a Shelter</a:t>
            </a:r>
            <a:endParaRPr lang="en-GB" altLang="en-US" b="1">
              <a:solidFill>
                <a:schemeClr val="bg1"/>
              </a:solidFill>
              <a:latin typeface="Akzidenz-Grotesk Std Regular" pitchFamily="2" charset="0"/>
            </a:endParaRPr>
          </a:p>
        </p:txBody>
      </p:sp>
      <p:sp>
        <p:nvSpPr>
          <p:cNvPr id="14345" name="TextBox 13"/>
          <p:cNvSpPr txBox="1">
            <a:spLocks noChangeArrowheads="1"/>
          </p:cNvSpPr>
          <p:nvPr/>
        </p:nvSpPr>
        <p:spPr bwMode="auto">
          <a:xfrm>
            <a:off x="3962400" y="5573713"/>
            <a:ext cx="1749425" cy="369887"/>
          </a:xfrm>
          <a:prstGeom prst="rect">
            <a:avLst/>
          </a:prstGeom>
          <a:noFill/>
          <a:ln w="9525">
            <a:noFill/>
            <a:miter lim="800000"/>
            <a:headEnd/>
            <a:tailEnd/>
          </a:ln>
        </p:spPr>
        <p:txBody>
          <a:bodyPr wrap="none">
            <a:spAutoFit/>
          </a:bodyPr>
          <a:lstStyle/>
          <a:p>
            <a:pPr eaLnBrk="1" hangingPunct="1"/>
            <a:r>
              <a:rPr lang="en-US" altLang="en-US">
                <a:solidFill>
                  <a:schemeClr val="bg1"/>
                </a:solidFill>
              </a:rPr>
              <a:t>Set up Feeding</a:t>
            </a:r>
          </a:p>
        </p:txBody>
      </p:sp>
      <p:sp>
        <p:nvSpPr>
          <p:cNvPr id="14346" name="TextBox 15"/>
          <p:cNvSpPr txBox="1">
            <a:spLocks noChangeArrowheads="1"/>
          </p:cNvSpPr>
          <p:nvPr/>
        </p:nvSpPr>
        <p:spPr bwMode="auto">
          <a:xfrm rot="244009">
            <a:off x="2078038" y="5794375"/>
            <a:ext cx="1492250" cy="368300"/>
          </a:xfrm>
          <a:prstGeom prst="rect">
            <a:avLst/>
          </a:prstGeom>
          <a:noFill/>
          <a:ln w="9525">
            <a:noFill/>
            <a:miter lim="800000"/>
            <a:headEnd/>
            <a:tailEnd/>
          </a:ln>
        </p:spPr>
        <p:txBody>
          <a:bodyPr wrap="none">
            <a:spAutoFit/>
          </a:bodyPr>
          <a:lstStyle/>
          <a:p>
            <a:pPr eaLnBrk="1" hangingPunct="1"/>
            <a:r>
              <a:rPr lang="en-US" altLang="en-US">
                <a:solidFill>
                  <a:schemeClr val="bg1"/>
                </a:solidFill>
              </a:rPr>
              <a:t>Put up Signs</a:t>
            </a:r>
          </a:p>
        </p:txBody>
      </p:sp>
      <p:sp>
        <p:nvSpPr>
          <p:cNvPr id="14347" name="TextBox 16"/>
          <p:cNvSpPr txBox="1">
            <a:spLocks noChangeArrowheads="1"/>
          </p:cNvSpPr>
          <p:nvPr/>
        </p:nvSpPr>
        <p:spPr bwMode="auto">
          <a:xfrm rot="-223879">
            <a:off x="1060450" y="1422400"/>
            <a:ext cx="2746375" cy="369888"/>
          </a:xfrm>
          <a:prstGeom prst="rect">
            <a:avLst/>
          </a:prstGeom>
          <a:noFill/>
          <a:ln w="9525">
            <a:noFill/>
            <a:miter lim="800000"/>
            <a:headEnd/>
            <a:tailEnd/>
          </a:ln>
        </p:spPr>
        <p:txBody>
          <a:bodyPr>
            <a:spAutoFit/>
          </a:bodyPr>
          <a:lstStyle/>
          <a:p>
            <a:pPr eaLnBrk="1" hangingPunct="1"/>
            <a:r>
              <a:rPr lang="en-US" altLang="en-US">
                <a:solidFill>
                  <a:schemeClr val="bg1"/>
                </a:solidFill>
              </a:rPr>
              <a:t>Set up Information Area</a:t>
            </a:r>
          </a:p>
        </p:txBody>
      </p:sp>
      <p:sp>
        <p:nvSpPr>
          <p:cNvPr id="14348" name="TextBox 17"/>
          <p:cNvSpPr txBox="1">
            <a:spLocks noChangeArrowheads="1"/>
          </p:cNvSpPr>
          <p:nvPr/>
        </p:nvSpPr>
        <p:spPr bwMode="auto">
          <a:xfrm>
            <a:off x="5181600" y="2057400"/>
            <a:ext cx="1981200" cy="369888"/>
          </a:xfrm>
          <a:prstGeom prst="rect">
            <a:avLst/>
          </a:prstGeom>
          <a:noFill/>
          <a:ln w="9525">
            <a:noFill/>
            <a:miter lim="800000"/>
            <a:headEnd/>
            <a:tailEnd/>
          </a:ln>
        </p:spPr>
        <p:txBody>
          <a:bodyPr>
            <a:spAutoFit/>
          </a:bodyPr>
          <a:lstStyle/>
          <a:p>
            <a:pPr eaLnBrk="1" hangingPunct="1"/>
            <a:r>
              <a:rPr lang="en-US" altLang="en-US">
                <a:solidFill>
                  <a:schemeClr val="bg1"/>
                </a:solidFill>
              </a:rPr>
              <a:t>Set up Dormitory</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descr="Volunteers gathering at shelter.png"/>
          <p:cNvPicPr>
            <a:picLocks noChangeAspect="1"/>
          </p:cNvPicPr>
          <p:nvPr/>
        </p:nvPicPr>
        <p:blipFill>
          <a:blip r:embed="rId3" cstate="print"/>
          <a:srcRect/>
          <a:stretch>
            <a:fillRect/>
          </a:stretch>
        </p:blipFill>
        <p:spPr bwMode="auto">
          <a:xfrm>
            <a:off x="0" y="195263"/>
            <a:ext cx="9144000" cy="6519862"/>
          </a:xfrm>
          <a:prstGeom prst="rect">
            <a:avLst/>
          </a:prstGeom>
          <a:noFill/>
          <a:ln w="9525">
            <a:noFill/>
            <a:miter lim="800000"/>
            <a:headEnd/>
            <a:tailEnd/>
          </a:ln>
        </p:spPr>
      </p:pic>
      <p:sp>
        <p:nvSpPr>
          <p:cNvPr id="5" name="BlueGhost" hidden="1"/>
          <p:cNvSpPr/>
          <p:nvPr/>
        </p:nvSpPr>
        <p:spPr>
          <a:xfrm>
            <a:off x="-152400" y="762000"/>
            <a:ext cx="9601200" cy="563880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GB" altLang="en-US">
              <a:solidFill>
                <a:srgbClr val="FFFFFF"/>
              </a:solidFill>
              <a:latin typeface="Akzidenz-Grotesk Std Regular" pitchFamily="2" charset="0"/>
            </a:endParaRPr>
          </a:p>
        </p:txBody>
      </p:sp>
      <p:pic>
        <p:nvPicPr>
          <p:cNvPr id="15364" name="Top Banner" descr="PPTBackground_trans.png"/>
          <p:cNvPicPr>
            <a:picLocks noChangeAspect="1"/>
          </p:cNvPicPr>
          <p:nvPr/>
        </p:nvPicPr>
        <p:blipFill>
          <a:blip r:embed="rId4" cstate="print"/>
          <a:srcRect/>
          <a:stretch>
            <a:fillRect/>
          </a:stretch>
        </p:blipFill>
        <p:spPr bwMode="auto">
          <a:xfrm>
            <a:off x="-3175" y="0"/>
            <a:ext cx="9144000" cy="1077913"/>
          </a:xfrm>
          <a:prstGeom prst="rect">
            <a:avLst/>
          </a:prstGeom>
          <a:noFill/>
          <a:ln w="9525">
            <a:noFill/>
            <a:miter lim="800000"/>
            <a:headEnd/>
            <a:tailEnd/>
          </a:ln>
        </p:spPr>
      </p:pic>
      <p:pic>
        <p:nvPicPr>
          <p:cNvPr id="15365" name="Bottom Banner" descr="PPTBackground_trans.png"/>
          <p:cNvPicPr>
            <a:picLocks noChangeAspect="1"/>
          </p:cNvPicPr>
          <p:nvPr/>
        </p:nvPicPr>
        <p:blipFill>
          <a:blip r:embed="rId5" cstate="print"/>
          <a:srcRect/>
          <a:stretch>
            <a:fillRect/>
          </a:stretch>
        </p:blipFill>
        <p:spPr bwMode="auto">
          <a:xfrm>
            <a:off x="0" y="6073775"/>
            <a:ext cx="9144000" cy="784225"/>
          </a:xfrm>
          <a:prstGeom prst="rect">
            <a:avLst/>
          </a:prstGeom>
          <a:noFill/>
          <a:ln w="9525">
            <a:noFill/>
            <a:miter lim="800000"/>
            <a:headEnd/>
            <a:tailEnd/>
          </a:ln>
        </p:spPr>
      </p:pic>
      <p:sp>
        <p:nvSpPr>
          <p:cNvPr id="4" name="TextBox 3"/>
          <p:cNvSpPr>
            <a:spLocks noChangeArrowheads="1"/>
          </p:cNvSpPr>
          <p:nvPr/>
        </p:nvSpPr>
        <p:spPr bwMode="auto">
          <a:xfrm>
            <a:off x="0" y="2209800"/>
            <a:ext cx="6172200" cy="3727450"/>
          </a:xfrm>
          <a:prstGeom prst="roundRect">
            <a:avLst>
              <a:gd name="adj" fmla="val 8023"/>
            </a:avLst>
          </a:prstGeom>
          <a:solidFill>
            <a:srgbClr val="003366">
              <a:alpha val="89803"/>
            </a:srgbClr>
          </a:solidFill>
          <a:ln>
            <a:noFill/>
          </a:ln>
          <a:effectLst>
            <a:outerShdw blurRad="63500" sx="102000" sy="102000" algn="ctr" rotWithShape="0">
              <a:srgbClr val="000000">
                <a:alpha val="39999"/>
              </a:srgbClr>
            </a:outerShdw>
          </a:effectLst>
          <a:extLst>
            <a:ext uri="{91240B29-F687-4F45-9708-019B960494DF}">
              <a14:hiddenLine xmlns:a14="http://schemas.microsoft.com/office/drawing/2010/main" w="9525">
                <a:solidFill>
                  <a:srgbClr val="000000"/>
                </a:solidFill>
                <a:round/>
                <a:headEnd/>
                <a:tailEnd/>
              </a14:hiddenLine>
            </a:ext>
          </a:extLst>
        </p:spPr>
        <p:txBody>
          <a:bodyPr>
            <a:spAutoFit/>
          </a:bodyPr>
          <a:lstStyle>
            <a:lvl1pPr marL="342900" indent="-342900">
              <a:spcBef>
                <a:spcPct val="20000"/>
              </a:spcBef>
              <a:buFont typeface="Arial" panose="020B0604020202020204" pitchFamily="34" charset="0"/>
              <a:buChar char="•"/>
              <a:defRPr sz="3600">
                <a:solidFill>
                  <a:schemeClr val="tx1"/>
                </a:solidFill>
                <a:latin typeface="Akzidenz-Grotesk Std Regular" pitchFamily="2" charset="0"/>
                <a:ea typeface="Verdana" panose="020B0604030504040204" pitchFamily="34" charset="0"/>
                <a:cs typeface="Verdana" panose="020B0604030504040204" pitchFamily="34" charset="0"/>
              </a:defRPr>
            </a:lvl1pPr>
            <a:lvl2pPr marL="742950" indent="-285750">
              <a:spcBef>
                <a:spcPct val="20000"/>
              </a:spcBef>
              <a:buFont typeface="Arial" panose="020B0604020202020204" pitchFamily="34" charset="0"/>
              <a:buChar char="–"/>
              <a:defRPr sz="3200">
                <a:solidFill>
                  <a:schemeClr val="tx1"/>
                </a:solidFill>
                <a:latin typeface="Akzidenz-Grotesk Std Regular" pitchFamily="2" charset="0"/>
                <a:ea typeface="Verdana" panose="020B0604030504040204" pitchFamily="34" charset="0"/>
                <a:cs typeface="Verdana" panose="020B0604030504040204" pitchFamily="34" charset="0"/>
              </a:defRPr>
            </a:lvl2pPr>
            <a:lvl3pPr>
              <a:spcBef>
                <a:spcPct val="20000"/>
              </a:spcBef>
              <a:buFont typeface="Arial" panose="020B0604020202020204" pitchFamily="34" charset="0"/>
              <a:buChar char="•"/>
              <a:defRPr sz="2800">
                <a:solidFill>
                  <a:schemeClr val="tx1"/>
                </a:solidFill>
                <a:latin typeface="Akzidenz-Grotesk Std Regular" pitchFamily="2"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9pPr>
          </a:lstStyle>
          <a:p>
            <a:pPr lvl="2" eaLnBrk="1" hangingPunct="1">
              <a:spcBef>
                <a:spcPct val="0"/>
              </a:spcBef>
              <a:spcAft>
                <a:spcPts val="600"/>
              </a:spcAft>
              <a:buFontTx/>
              <a:buNone/>
              <a:defRPr/>
            </a:pPr>
            <a:r>
              <a:rPr lang="en-US" altLang="en-US" sz="2000" dirty="0">
                <a:solidFill>
                  <a:schemeClr val="bg1"/>
                </a:solidFill>
                <a:cs typeface="Arial" panose="020B0604020202020204" pitchFamily="34" charset="0"/>
              </a:rPr>
              <a:t>During a </a:t>
            </a:r>
            <a:r>
              <a:rPr lang="en-US" altLang="en-US" sz="2000" b="1" dirty="0">
                <a:solidFill>
                  <a:schemeClr val="bg1"/>
                </a:solidFill>
                <a:cs typeface="Arial" panose="020B0604020202020204" pitchFamily="34" charset="0"/>
              </a:rPr>
              <a:t>Job Induction </a:t>
            </a:r>
            <a:r>
              <a:rPr lang="en-US" altLang="en-US" sz="2000" dirty="0">
                <a:solidFill>
                  <a:schemeClr val="bg1"/>
                </a:solidFill>
                <a:cs typeface="Arial" panose="020B0604020202020204" pitchFamily="34" charset="0"/>
              </a:rPr>
              <a:t>you can expect to:</a:t>
            </a:r>
          </a:p>
          <a:p>
            <a:pPr lvl="2" eaLnBrk="1" hangingPunct="1">
              <a:spcBef>
                <a:spcPct val="0"/>
              </a:spcBef>
              <a:defRPr/>
            </a:pPr>
            <a:r>
              <a:rPr lang="en-US" altLang="en-US" sz="2000" dirty="0">
                <a:solidFill>
                  <a:schemeClr val="bg1"/>
                </a:solidFill>
                <a:cs typeface="Arial" panose="020B0604020202020204" pitchFamily="34" charset="0"/>
              </a:rPr>
              <a:t>Discuss your skills and strengths</a:t>
            </a:r>
            <a:endParaRPr lang="en-GB" altLang="en-US" sz="2000" dirty="0">
              <a:solidFill>
                <a:schemeClr val="bg1"/>
              </a:solidFill>
              <a:cs typeface="Arial" panose="020B0604020202020204" pitchFamily="34" charset="0"/>
            </a:endParaRPr>
          </a:p>
          <a:p>
            <a:pPr lvl="2" eaLnBrk="1" hangingPunct="1">
              <a:spcBef>
                <a:spcPct val="0"/>
              </a:spcBef>
              <a:defRPr/>
            </a:pPr>
            <a:r>
              <a:rPr lang="en-US" altLang="en-US" sz="2000" dirty="0">
                <a:solidFill>
                  <a:schemeClr val="bg1"/>
                </a:solidFill>
                <a:cs typeface="Arial" panose="020B0604020202020204" pitchFamily="34" charset="0"/>
              </a:rPr>
              <a:t>Set expectations</a:t>
            </a:r>
            <a:endParaRPr lang="en-GB" altLang="en-US" sz="2000" dirty="0">
              <a:solidFill>
                <a:schemeClr val="bg1"/>
              </a:solidFill>
              <a:cs typeface="Arial" panose="020B0604020202020204" pitchFamily="34" charset="0"/>
            </a:endParaRPr>
          </a:p>
          <a:p>
            <a:pPr lvl="2" eaLnBrk="1" hangingPunct="1">
              <a:spcBef>
                <a:spcPct val="0"/>
              </a:spcBef>
              <a:defRPr/>
            </a:pPr>
            <a:r>
              <a:rPr lang="en-US" altLang="en-US" sz="2000" dirty="0">
                <a:solidFill>
                  <a:schemeClr val="bg1"/>
                </a:solidFill>
                <a:cs typeface="Arial" panose="020B0604020202020204" pitchFamily="34" charset="0"/>
              </a:rPr>
              <a:t>Exchange contact information</a:t>
            </a:r>
            <a:endParaRPr lang="en-GB" altLang="en-US" sz="2000" dirty="0">
              <a:solidFill>
                <a:schemeClr val="bg1"/>
              </a:solidFill>
              <a:cs typeface="Arial" panose="020B0604020202020204" pitchFamily="34" charset="0"/>
            </a:endParaRPr>
          </a:p>
          <a:p>
            <a:pPr lvl="2" eaLnBrk="1" hangingPunct="1">
              <a:spcBef>
                <a:spcPct val="0"/>
              </a:spcBef>
              <a:defRPr/>
            </a:pPr>
            <a:r>
              <a:rPr lang="en-US" altLang="en-US" sz="2000" dirty="0">
                <a:solidFill>
                  <a:schemeClr val="bg1"/>
                </a:solidFill>
                <a:cs typeface="Arial" panose="020B0604020202020204" pitchFamily="34" charset="0"/>
              </a:rPr>
              <a:t>Learn about the work site</a:t>
            </a:r>
            <a:endParaRPr lang="en-GB" altLang="en-US" sz="2000" dirty="0">
              <a:solidFill>
                <a:schemeClr val="bg1"/>
              </a:solidFill>
              <a:cs typeface="Arial" panose="020B0604020202020204" pitchFamily="34" charset="0"/>
            </a:endParaRPr>
          </a:p>
          <a:p>
            <a:pPr lvl="2" eaLnBrk="1" hangingPunct="1">
              <a:spcBef>
                <a:spcPct val="0"/>
              </a:spcBef>
              <a:defRPr/>
            </a:pPr>
            <a:r>
              <a:rPr lang="en-US" altLang="en-US" sz="2000" dirty="0">
                <a:solidFill>
                  <a:schemeClr val="bg1"/>
                </a:solidFill>
                <a:cs typeface="Arial" panose="020B0604020202020204" pitchFamily="34" charset="0"/>
              </a:rPr>
              <a:t>Establish a work schedule</a:t>
            </a:r>
            <a:endParaRPr lang="en-GB" altLang="en-US" sz="2000" dirty="0">
              <a:solidFill>
                <a:schemeClr val="bg1"/>
              </a:solidFill>
              <a:cs typeface="Arial" panose="020B0604020202020204" pitchFamily="34" charset="0"/>
            </a:endParaRPr>
          </a:p>
          <a:p>
            <a:pPr lvl="2" eaLnBrk="1" hangingPunct="1">
              <a:spcBef>
                <a:spcPct val="0"/>
              </a:spcBef>
              <a:defRPr/>
            </a:pPr>
            <a:r>
              <a:rPr lang="en-US" altLang="en-US" sz="2000" dirty="0">
                <a:solidFill>
                  <a:schemeClr val="bg1"/>
                </a:solidFill>
                <a:cs typeface="Arial" panose="020B0604020202020204" pitchFamily="34" charset="0"/>
              </a:rPr>
              <a:t>Review your work assignment</a:t>
            </a:r>
            <a:endParaRPr lang="en-GB" altLang="en-US" sz="2000" dirty="0">
              <a:solidFill>
                <a:schemeClr val="bg1"/>
              </a:solidFill>
              <a:cs typeface="Arial" panose="020B0604020202020204" pitchFamily="34" charset="0"/>
            </a:endParaRPr>
          </a:p>
          <a:p>
            <a:pPr lvl="2" eaLnBrk="1" hangingPunct="1">
              <a:spcBef>
                <a:spcPct val="0"/>
              </a:spcBef>
              <a:defRPr/>
            </a:pPr>
            <a:endParaRPr lang="en-GB" altLang="en-US" sz="2000" dirty="0">
              <a:solidFill>
                <a:schemeClr val="bg1"/>
              </a:solidFill>
              <a:cs typeface="Arial" panose="020B0604020202020204" pitchFamily="34" charset="0"/>
            </a:endParaRPr>
          </a:p>
          <a:p>
            <a:pPr lvl="2" eaLnBrk="1" hangingPunct="1">
              <a:spcBef>
                <a:spcPct val="0"/>
              </a:spcBef>
              <a:buFontTx/>
              <a:buNone/>
              <a:defRPr/>
            </a:pPr>
            <a:r>
              <a:rPr lang="en-GB" altLang="en-US" sz="2000" dirty="0">
                <a:solidFill>
                  <a:schemeClr val="bg1"/>
                </a:solidFill>
                <a:cs typeface="Arial" panose="020B0604020202020204" pitchFamily="34" charset="0"/>
              </a:rPr>
              <a:t>Important:  A job induction is </a:t>
            </a:r>
            <a:r>
              <a:rPr lang="en-US" altLang="en-US" sz="2000" dirty="0">
                <a:solidFill>
                  <a:schemeClr val="bg1"/>
                </a:solidFill>
                <a:cs typeface="Arial" panose="020B0604020202020204" pitchFamily="34" charset="0"/>
              </a:rPr>
              <a:t>provided for all </a:t>
            </a:r>
            <a:r>
              <a:rPr lang="en-US" altLang="en-US" sz="2000" dirty="0" smtClean="0">
                <a:solidFill>
                  <a:schemeClr val="bg1"/>
                </a:solidFill>
                <a:cs typeface="Arial" panose="020B0604020202020204" pitchFamily="34" charset="0"/>
              </a:rPr>
              <a:t>staff</a:t>
            </a:r>
            <a:r>
              <a:rPr lang="en-US" altLang="en-US" sz="2000" dirty="0">
                <a:solidFill>
                  <a:schemeClr val="bg1"/>
                </a:solidFill>
                <a:cs typeface="Arial" panose="020B0604020202020204" pitchFamily="34" charset="0"/>
              </a:rPr>
              <a:t>; ask for a job induction if one is not provided!</a:t>
            </a:r>
            <a:endParaRPr lang="en-GB" altLang="en-US" sz="2000" dirty="0">
              <a:cs typeface="Arial" panose="020B0604020202020204" pitchFamily="34" charset="0"/>
            </a:endParaRPr>
          </a:p>
        </p:txBody>
      </p:sp>
      <p:sp>
        <p:nvSpPr>
          <p:cNvPr id="15367" name="Slide Number Placeholder 4"/>
          <p:cNvSpPr>
            <a:spLocks noGrp="1"/>
          </p:cNvSpPr>
          <p:nvPr>
            <p:ph type="sldNum" sz="quarter" idx="12"/>
          </p:nvPr>
        </p:nvSpPr>
        <p:spPr bwMode="auto">
          <a:xfrm>
            <a:off x="7620000" y="6324600"/>
            <a:ext cx="1066800" cy="365125"/>
          </a:xfrm>
          <a:noFill/>
          <a:ln>
            <a:miter lim="800000"/>
            <a:headEnd/>
            <a:tailEnd/>
          </a:ln>
        </p:spPr>
        <p:txBody>
          <a:bodyPr/>
          <a:lstStyle/>
          <a:p>
            <a:pPr algn="ctr"/>
            <a:r>
              <a:rPr lang="en-US" altLang="en-US" sz="1400" b="1">
                <a:latin typeface="Arial" charset="0"/>
                <a:ea typeface="MS PGothic" pitchFamily="34" charset="-128"/>
              </a:rPr>
              <a:t> </a:t>
            </a:r>
            <a:fld id="{4A4AC79D-D010-487C-8DF8-274106CD9874}" type="slidenum">
              <a:rPr lang="en-US" altLang="en-US" sz="1400" b="1">
                <a:latin typeface="Arial" charset="0"/>
                <a:ea typeface="MS PGothic" pitchFamily="34" charset="-128"/>
              </a:rPr>
              <a:pPr algn="ctr"/>
              <a:t>11</a:t>
            </a:fld>
            <a:r>
              <a:rPr lang="en-US" altLang="en-US" sz="1400" b="1">
                <a:latin typeface="Arial" charset="0"/>
                <a:ea typeface="MS PGothic" pitchFamily="34" charset="-128"/>
              </a:rPr>
              <a:t> </a:t>
            </a:r>
            <a:endParaRPr lang="en-US" altLang="en-US" sz="1400">
              <a:latin typeface="Arial" charset="0"/>
              <a:ea typeface="MS PGothic" pitchFamily="34" charset="-128"/>
            </a:endParaRPr>
          </a:p>
        </p:txBody>
      </p:sp>
      <p:sp>
        <p:nvSpPr>
          <p:cNvPr id="15368" name="Rectangle 9"/>
          <p:cNvSpPr>
            <a:spLocks noChangeArrowheads="1"/>
          </p:cNvSpPr>
          <p:nvPr/>
        </p:nvSpPr>
        <p:spPr bwMode="auto">
          <a:xfrm>
            <a:off x="6934200" y="457200"/>
            <a:ext cx="1676400" cy="369888"/>
          </a:xfrm>
          <a:prstGeom prst="rect">
            <a:avLst/>
          </a:prstGeom>
          <a:noFill/>
          <a:ln w="9525">
            <a:noFill/>
            <a:miter lim="800000"/>
            <a:headEnd/>
            <a:tailEnd/>
          </a:ln>
        </p:spPr>
        <p:txBody>
          <a:bodyPr>
            <a:spAutoFit/>
          </a:bodyPr>
          <a:lstStyle/>
          <a:p>
            <a:pPr eaLnBrk="1" hangingPunct="1"/>
            <a:r>
              <a:rPr lang="en-US" altLang="en-US" b="1">
                <a:solidFill>
                  <a:schemeClr val="bg1"/>
                </a:solidFill>
                <a:latin typeface="Akzidenz-Grotesk Std Regular" pitchFamily="2" charset="0"/>
              </a:rPr>
              <a:t>Job Induction</a:t>
            </a:r>
            <a:endParaRPr lang="en-GB" altLang="en-US" b="1">
              <a:solidFill>
                <a:schemeClr val="bg1"/>
              </a:solidFill>
              <a:latin typeface="Akzidenz-Grotesk Std Regular" pitchFamily="2"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lueGhost" hidden="1"/>
          <p:cNvSpPr/>
          <p:nvPr/>
        </p:nvSpPr>
        <p:spPr>
          <a:xfrm>
            <a:off x="-228600" y="838200"/>
            <a:ext cx="9601200" cy="563880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GB" altLang="en-US">
              <a:solidFill>
                <a:srgbClr val="FFFFFF"/>
              </a:solidFill>
              <a:latin typeface="Akzidenz-Grotesk Std Regular" pitchFamily="2" charset="0"/>
            </a:endParaRPr>
          </a:p>
        </p:txBody>
      </p:sp>
      <p:pic>
        <p:nvPicPr>
          <p:cNvPr id="17411" name="Top Banner" descr="PPTBackground_trans.png"/>
          <p:cNvPicPr>
            <a:picLocks noChangeAspect="1"/>
          </p:cNvPicPr>
          <p:nvPr/>
        </p:nvPicPr>
        <p:blipFill>
          <a:blip r:embed="rId2" cstate="print"/>
          <a:srcRect/>
          <a:stretch>
            <a:fillRect/>
          </a:stretch>
        </p:blipFill>
        <p:spPr bwMode="auto">
          <a:xfrm>
            <a:off x="-3175" y="0"/>
            <a:ext cx="9144000" cy="1077913"/>
          </a:xfrm>
          <a:prstGeom prst="rect">
            <a:avLst/>
          </a:prstGeom>
          <a:noFill/>
          <a:ln w="9525">
            <a:noFill/>
            <a:miter lim="800000"/>
            <a:headEnd/>
            <a:tailEnd/>
          </a:ln>
        </p:spPr>
      </p:pic>
      <p:sp>
        <p:nvSpPr>
          <p:cNvPr id="17412" name="Slide Number Placeholder 4"/>
          <p:cNvSpPr>
            <a:spLocks noGrp="1"/>
          </p:cNvSpPr>
          <p:nvPr>
            <p:ph type="sldNum" sz="quarter" idx="12"/>
          </p:nvPr>
        </p:nvSpPr>
        <p:spPr bwMode="auto">
          <a:xfrm>
            <a:off x="7620000" y="6324600"/>
            <a:ext cx="1066800" cy="365125"/>
          </a:xfrm>
          <a:noFill/>
          <a:ln>
            <a:miter lim="800000"/>
            <a:headEnd/>
            <a:tailEnd/>
          </a:ln>
        </p:spPr>
        <p:txBody>
          <a:bodyPr/>
          <a:lstStyle/>
          <a:p>
            <a:pPr algn="ctr"/>
            <a:r>
              <a:rPr lang="en-US" altLang="en-US" sz="1400" b="1">
                <a:latin typeface="Arial" charset="0"/>
                <a:ea typeface="MS PGothic" pitchFamily="34" charset="-128"/>
              </a:rPr>
              <a:t> </a:t>
            </a:r>
            <a:fld id="{99123206-DA90-45D3-9585-7C2398A2738A}" type="slidenum">
              <a:rPr lang="en-US" altLang="en-US" sz="1400" b="1">
                <a:latin typeface="Arial" charset="0"/>
                <a:ea typeface="MS PGothic" pitchFamily="34" charset="-128"/>
              </a:rPr>
              <a:pPr algn="ctr"/>
              <a:t>12</a:t>
            </a:fld>
            <a:endParaRPr lang="en-US" altLang="en-US" sz="1400">
              <a:latin typeface="Arial" charset="0"/>
              <a:ea typeface="MS PGothic" pitchFamily="34" charset="-128"/>
            </a:endParaRPr>
          </a:p>
        </p:txBody>
      </p:sp>
      <p:sp>
        <p:nvSpPr>
          <p:cNvPr id="17413" name="Rectangle 10"/>
          <p:cNvSpPr>
            <a:spLocks noChangeArrowheads="1"/>
          </p:cNvSpPr>
          <p:nvPr/>
        </p:nvSpPr>
        <p:spPr bwMode="auto">
          <a:xfrm>
            <a:off x="6745288" y="468313"/>
            <a:ext cx="2359025" cy="369887"/>
          </a:xfrm>
          <a:prstGeom prst="rect">
            <a:avLst/>
          </a:prstGeom>
          <a:noFill/>
          <a:ln w="9525">
            <a:noFill/>
            <a:miter lim="800000"/>
            <a:headEnd/>
            <a:tailEnd/>
          </a:ln>
        </p:spPr>
        <p:txBody>
          <a:bodyPr>
            <a:spAutoFit/>
          </a:bodyPr>
          <a:lstStyle/>
          <a:p>
            <a:pPr eaLnBrk="1" hangingPunct="1"/>
            <a:r>
              <a:rPr lang="en-US" altLang="en-US" b="1">
                <a:solidFill>
                  <a:schemeClr val="bg1"/>
                </a:solidFill>
                <a:latin typeface="Akzidenz-Grotesk Std Regular" pitchFamily="2" charset="0"/>
              </a:rPr>
              <a:t>Organizational Tips</a:t>
            </a:r>
            <a:endParaRPr lang="en-GB" altLang="en-US" b="1">
              <a:solidFill>
                <a:schemeClr val="bg1"/>
              </a:solidFill>
              <a:latin typeface="Akzidenz-Grotesk Std Regular" pitchFamily="2" charset="0"/>
            </a:endParaRPr>
          </a:p>
        </p:txBody>
      </p:sp>
      <p:pic>
        <p:nvPicPr>
          <p:cNvPr id="17414" name="Picture 1" descr="Registration Area.png"/>
          <p:cNvPicPr>
            <a:picLocks noChangeAspect="1"/>
          </p:cNvPicPr>
          <p:nvPr/>
        </p:nvPicPr>
        <p:blipFill>
          <a:blip r:embed="rId3" cstate="print"/>
          <a:srcRect/>
          <a:stretch>
            <a:fillRect/>
          </a:stretch>
        </p:blipFill>
        <p:spPr bwMode="auto">
          <a:xfrm>
            <a:off x="0" y="838200"/>
            <a:ext cx="9144000" cy="5562600"/>
          </a:xfrm>
          <a:prstGeom prst="rect">
            <a:avLst/>
          </a:prstGeom>
          <a:noFill/>
          <a:ln w="9525">
            <a:noFill/>
            <a:miter lim="800000"/>
            <a:headEnd/>
            <a:tailEnd/>
          </a:ln>
        </p:spPr>
      </p:pic>
      <p:pic>
        <p:nvPicPr>
          <p:cNvPr id="17415" name="Bottom Banner" descr="PPTBackground_trans.png"/>
          <p:cNvPicPr>
            <a:picLocks noChangeAspect="1"/>
          </p:cNvPicPr>
          <p:nvPr/>
        </p:nvPicPr>
        <p:blipFill>
          <a:blip r:embed="rId4" cstate="print"/>
          <a:srcRect/>
          <a:stretch>
            <a:fillRect/>
          </a:stretch>
        </p:blipFill>
        <p:spPr bwMode="auto">
          <a:xfrm>
            <a:off x="0" y="6073775"/>
            <a:ext cx="9144000" cy="784225"/>
          </a:xfrm>
          <a:prstGeom prst="rect">
            <a:avLst/>
          </a:prstGeom>
          <a:noFill/>
          <a:ln w="9525">
            <a:noFill/>
            <a:miter lim="800000"/>
            <a:headEnd/>
            <a:tailEnd/>
          </a:ln>
        </p:spPr>
      </p:pic>
      <p:sp>
        <p:nvSpPr>
          <p:cNvPr id="6" name="TextBox 5"/>
          <p:cNvSpPr>
            <a:spLocks noChangeArrowheads="1"/>
          </p:cNvSpPr>
          <p:nvPr/>
        </p:nvSpPr>
        <p:spPr bwMode="auto">
          <a:xfrm>
            <a:off x="0" y="3962400"/>
            <a:ext cx="5181600" cy="2333625"/>
          </a:xfrm>
          <a:prstGeom prst="roundRect">
            <a:avLst>
              <a:gd name="adj" fmla="val 6495"/>
            </a:avLst>
          </a:prstGeom>
          <a:solidFill>
            <a:srgbClr val="003366">
              <a:alpha val="89803"/>
            </a:srgbClr>
          </a:solidFill>
          <a:ln>
            <a:noFill/>
          </a:ln>
          <a:effectLst>
            <a:outerShdw blurRad="63500" sx="102000" sy="102000" algn="ctr" rotWithShape="0">
              <a:srgbClr val="000000">
                <a:alpha val="39999"/>
              </a:srgbClr>
            </a:outerShdw>
          </a:effectLst>
          <a:extLst>
            <a:ext uri="{91240B29-F687-4F45-9708-019B960494DF}">
              <a14:hiddenLine xmlns:a14="http://schemas.microsoft.com/office/drawing/2010/main" w="9525">
                <a:solidFill>
                  <a:srgbClr val="000000"/>
                </a:solidFill>
                <a:round/>
                <a:headEnd/>
                <a:tailEnd/>
              </a14:hiddenLine>
            </a:ext>
          </a:extLst>
        </p:spPr>
        <p:txBody>
          <a:bodyPr>
            <a:spAutoFit/>
          </a:bodyPr>
          <a:lstStyle>
            <a:lvl1pPr marL="342900" indent="-342900">
              <a:spcBef>
                <a:spcPct val="20000"/>
              </a:spcBef>
              <a:buFont typeface="Arial" panose="020B0604020202020204" pitchFamily="34" charset="0"/>
              <a:buChar char="•"/>
              <a:defRPr sz="3600">
                <a:solidFill>
                  <a:schemeClr val="tx1"/>
                </a:solidFill>
                <a:latin typeface="Akzidenz-Grotesk Std Regular" pitchFamily="2" charset="0"/>
                <a:ea typeface="Verdana" panose="020B0604030504040204" pitchFamily="34" charset="0"/>
                <a:cs typeface="Verdana" panose="020B0604030504040204" pitchFamily="34" charset="0"/>
              </a:defRPr>
            </a:lvl1pPr>
            <a:lvl2pPr>
              <a:spcBef>
                <a:spcPct val="20000"/>
              </a:spcBef>
              <a:buFont typeface="Arial" panose="020B0604020202020204" pitchFamily="34" charset="0"/>
              <a:buChar char="–"/>
              <a:defRPr sz="3200">
                <a:solidFill>
                  <a:schemeClr val="tx1"/>
                </a:solidFill>
                <a:latin typeface="Akzidenz-Grotesk Std Regular" pitchFamily="2"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800">
                <a:solidFill>
                  <a:schemeClr val="tx1"/>
                </a:solidFill>
                <a:latin typeface="Akzidenz-Grotesk Std Regular" pitchFamily="2"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9pPr>
          </a:lstStyle>
          <a:p>
            <a:pPr lvl="1" eaLnBrk="1" hangingPunct="1">
              <a:spcBef>
                <a:spcPct val="0"/>
              </a:spcBef>
              <a:buFontTx/>
              <a:buNone/>
              <a:defRPr/>
            </a:pPr>
            <a:r>
              <a:rPr lang="en-US" altLang="en-US" sz="2000">
                <a:solidFill>
                  <a:schemeClr val="bg1"/>
                </a:solidFill>
                <a:cs typeface="Arial" panose="020B0604020202020204" pitchFamily="34" charset="0"/>
              </a:rPr>
              <a:t>For every job, always:</a:t>
            </a:r>
          </a:p>
          <a:p>
            <a:pPr lvl="1" eaLnBrk="1" hangingPunct="1">
              <a:lnSpc>
                <a:spcPct val="150000"/>
              </a:lnSpc>
              <a:spcBef>
                <a:spcPct val="0"/>
              </a:spcBef>
              <a:buFont typeface="Arial" panose="020B0604020202020204" pitchFamily="34" charset="0"/>
              <a:buChar char="•"/>
              <a:defRPr/>
            </a:pPr>
            <a:r>
              <a:rPr lang="en-US" altLang="en-US" sz="2000">
                <a:solidFill>
                  <a:schemeClr val="bg1"/>
                </a:solidFill>
                <a:cs typeface="Arial" panose="020B0604020202020204" pitchFamily="34" charset="0"/>
              </a:rPr>
              <a:t>Look for pre-existing damage</a:t>
            </a:r>
            <a:endParaRPr lang="en-GB" altLang="en-US" sz="2000">
              <a:solidFill>
                <a:schemeClr val="bg1"/>
              </a:solidFill>
              <a:cs typeface="Arial" panose="020B0604020202020204" pitchFamily="34" charset="0"/>
            </a:endParaRPr>
          </a:p>
          <a:p>
            <a:pPr lvl="1" eaLnBrk="1" hangingPunct="1">
              <a:lnSpc>
                <a:spcPct val="150000"/>
              </a:lnSpc>
              <a:spcBef>
                <a:spcPct val="0"/>
              </a:spcBef>
              <a:buFont typeface="Arial" panose="020B0604020202020204" pitchFamily="34" charset="0"/>
              <a:buChar char="•"/>
              <a:defRPr/>
            </a:pPr>
            <a:r>
              <a:rPr lang="en-US" altLang="en-US" sz="2000">
                <a:solidFill>
                  <a:schemeClr val="bg1"/>
                </a:solidFill>
                <a:cs typeface="Arial" panose="020B0604020202020204" pitchFamily="34" charset="0"/>
              </a:rPr>
              <a:t>Ask about available equipment</a:t>
            </a:r>
          </a:p>
          <a:p>
            <a:pPr lvl="1" eaLnBrk="1" hangingPunct="1">
              <a:lnSpc>
                <a:spcPct val="150000"/>
              </a:lnSpc>
              <a:spcBef>
                <a:spcPct val="0"/>
              </a:spcBef>
              <a:buFont typeface="Arial" panose="020B0604020202020204" pitchFamily="34" charset="0"/>
              <a:buChar char="•"/>
              <a:defRPr/>
            </a:pPr>
            <a:r>
              <a:rPr lang="en-US" altLang="en-US" sz="2000">
                <a:solidFill>
                  <a:schemeClr val="bg1"/>
                </a:solidFill>
                <a:cs typeface="Arial" panose="020B0604020202020204" pitchFamily="34" charset="0"/>
              </a:rPr>
              <a:t>Take inventory of all facility products</a:t>
            </a:r>
          </a:p>
          <a:p>
            <a:pPr lvl="1" eaLnBrk="1" hangingPunct="1">
              <a:lnSpc>
                <a:spcPct val="150000"/>
              </a:lnSpc>
              <a:spcBef>
                <a:spcPct val="0"/>
              </a:spcBef>
              <a:buFont typeface="Arial" panose="020B0604020202020204" pitchFamily="34" charset="0"/>
              <a:buChar char="•"/>
              <a:defRPr/>
            </a:pPr>
            <a:r>
              <a:rPr lang="en-US" altLang="en-US" sz="2000">
                <a:solidFill>
                  <a:schemeClr val="bg1"/>
                </a:solidFill>
                <a:cs typeface="Arial" panose="020B0604020202020204" pitchFamily="34" charset="0"/>
              </a:rPr>
              <a:t>Consider accessibility </a:t>
            </a:r>
            <a:endParaRPr lang="en-GB" altLang="en-US" sz="2000">
              <a:cs typeface="Arial" panose="020B0604020202020204" pitchFamily="34" charset="0"/>
            </a:endParaRPr>
          </a:p>
        </p:txBody>
      </p:sp>
      <p:sp>
        <p:nvSpPr>
          <p:cNvPr id="17417" name="Rectangle 17"/>
          <p:cNvSpPr>
            <a:spLocks noChangeArrowheads="1"/>
          </p:cNvSpPr>
          <p:nvPr/>
        </p:nvSpPr>
        <p:spPr bwMode="auto">
          <a:xfrm>
            <a:off x="7924800" y="6324600"/>
            <a:ext cx="511175" cy="369888"/>
          </a:xfrm>
          <a:prstGeom prst="rect">
            <a:avLst/>
          </a:prstGeom>
          <a:noFill/>
          <a:ln w="9525">
            <a:noFill/>
            <a:miter lim="800000"/>
            <a:headEnd/>
            <a:tailEnd/>
          </a:ln>
        </p:spPr>
        <p:txBody>
          <a:bodyPr wrap="none">
            <a:spAutoFit/>
          </a:bodyPr>
          <a:lstStyle/>
          <a:p>
            <a:pPr algn="ctr" eaLnBrk="1" hangingPunct="1"/>
            <a:r>
              <a:rPr lang="en-US" altLang="en-US" b="1">
                <a:ea typeface="MS PGothic" pitchFamily="34" charset="-128"/>
              </a:rPr>
              <a:t> </a:t>
            </a:r>
            <a:fld id="{24E5E781-C6D1-41B2-AB7F-5FE8576E02E9}" type="slidenum">
              <a:rPr lang="en-US" altLang="en-US" sz="1400" b="1">
                <a:solidFill>
                  <a:schemeClr val="bg1"/>
                </a:solidFill>
                <a:ea typeface="MS PGothic" pitchFamily="34" charset="-128"/>
              </a:rPr>
              <a:pPr algn="ctr" eaLnBrk="1" hangingPunct="1"/>
              <a:t>12</a:t>
            </a:fld>
            <a:r>
              <a:rPr lang="en-US" altLang="en-US" b="1">
                <a:ea typeface="MS PGothic" pitchFamily="34" charset="-128"/>
              </a:rPr>
              <a:t> </a:t>
            </a:r>
            <a:endParaRPr lang="en-US" altLang="en-US">
              <a:ea typeface="MS PGothic" pitchFamily="34" charset="-128"/>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ChangeArrowheads="1"/>
          </p:cNvSpPr>
          <p:nvPr/>
        </p:nvSpPr>
        <p:spPr bwMode="auto">
          <a:xfrm>
            <a:off x="6705600" y="468313"/>
            <a:ext cx="1920875" cy="369887"/>
          </a:xfrm>
          <a:prstGeom prst="rect">
            <a:avLst/>
          </a:prstGeom>
          <a:noFill/>
          <a:ln w="9525">
            <a:noFill/>
            <a:miter lim="800000"/>
            <a:headEnd/>
            <a:tailEnd/>
          </a:ln>
        </p:spPr>
        <p:txBody>
          <a:bodyPr wrap="none">
            <a:spAutoFit/>
          </a:bodyPr>
          <a:lstStyle/>
          <a:p>
            <a:pPr eaLnBrk="1" hangingPunct="1"/>
            <a:r>
              <a:rPr lang="en-GB" altLang="en-US" b="1">
                <a:solidFill>
                  <a:schemeClr val="bg1"/>
                </a:solidFill>
                <a:latin typeface="Akzidenz-Grotesk Std Regular" pitchFamily="2" charset="0"/>
              </a:rPr>
              <a:t>School Floor Plan</a:t>
            </a:r>
          </a:p>
        </p:txBody>
      </p:sp>
      <p:sp>
        <p:nvSpPr>
          <p:cNvPr id="18435" name="Rectangle 5"/>
          <p:cNvSpPr>
            <a:spLocks noChangeArrowheads="1"/>
          </p:cNvSpPr>
          <p:nvPr/>
        </p:nvSpPr>
        <p:spPr bwMode="auto">
          <a:xfrm>
            <a:off x="8077200" y="6411913"/>
            <a:ext cx="384175" cy="307975"/>
          </a:xfrm>
          <a:prstGeom prst="rect">
            <a:avLst/>
          </a:prstGeom>
          <a:noFill/>
          <a:ln w="9525">
            <a:noFill/>
            <a:miter lim="800000"/>
            <a:headEnd/>
            <a:tailEnd/>
          </a:ln>
        </p:spPr>
        <p:txBody>
          <a:bodyPr wrap="none">
            <a:spAutoFit/>
          </a:bodyPr>
          <a:lstStyle/>
          <a:p>
            <a:pPr eaLnBrk="1" hangingPunct="1"/>
            <a:fld id="{03EE8223-C036-447F-BAC0-F74BB19CCE2E}" type="slidenum">
              <a:rPr lang="en-US" altLang="en-US" sz="1400" b="1">
                <a:solidFill>
                  <a:schemeClr val="bg1"/>
                </a:solidFill>
                <a:ea typeface="MS PGothic" pitchFamily="34" charset="-128"/>
              </a:rPr>
              <a:pPr eaLnBrk="1" hangingPunct="1"/>
              <a:t>13</a:t>
            </a:fld>
            <a:endParaRPr lang="en-US" altLang="en-US" sz="1400">
              <a:solidFill>
                <a:schemeClr val="bg1"/>
              </a:solidFill>
              <a:ea typeface="MS PGothic" pitchFamily="34" charset="-128"/>
            </a:endParaRPr>
          </a:p>
        </p:txBody>
      </p:sp>
      <p:pic>
        <p:nvPicPr>
          <p:cNvPr id="18436" name="Picture 5"/>
          <p:cNvPicPr>
            <a:picLocks noChangeAspect="1"/>
          </p:cNvPicPr>
          <p:nvPr/>
        </p:nvPicPr>
        <p:blipFill>
          <a:blip r:embed="rId2" cstate="print"/>
          <a:srcRect/>
          <a:stretch>
            <a:fillRect/>
          </a:stretch>
        </p:blipFill>
        <p:spPr bwMode="auto">
          <a:xfrm>
            <a:off x="914400" y="1066800"/>
            <a:ext cx="7162800" cy="51133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120775"/>
            <a:ext cx="9144000" cy="1470025"/>
          </a:xfrm>
          <a:prstGeom prst="rect">
            <a:avLst/>
          </a:prstGeom>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6600">
                <a:solidFill>
                  <a:srgbClr val="003366"/>
                </a:solidFill>
                <a:effectLst>
                  <a:outerShdw blurRad="38100" dist="38100" dir="2700000" algn="tl">
                    <a:srgbClr val="C0C0C0"/>
                  </a:outerShdw>
                </a:effectLst>
                <a:latin typeface="Akzidenz-Grotesk Std Regular" pitchFamily="2" charset="0"/>
              </a:rPr>
              <a:t>Activity</a:t>
            </a:r>
            <a:endParaRPr lang="en-GB" altLang="en-US" sz="6600">
              <a:solidFill>
                <a:srgbClr val="003366"/>
              </a:solidFill>
              <a:effectLst>
                <a:outerShdw blurRad="38100" dist="38100" dir="2700000" algn="tl">
                  <a:srgbClr val="C0C0C0"/>
                </a:outerShdw>
              </a:effectLst>
              <a:latin typeface="Akzidenz-Grotesk Std Regular" pitchFamily="2" charset="0"/>
            </a:endParaRPr>
          </a:p>
        </p:txBody>
      </p:sp>
      <p:sp>
        <p:nvSpPr>
          <p:cNvPr id="19459" name="TextBox 8"/>
          <p:cNvSpPr txBox="1">
            <a:spLocks noChangeArrowheads="1"/>
          </p:cNvSpPr>
          <p:nvPr/>
        </p:nvSpPr>
        <p:spPr bwMode="auto">
          <a:xfrm>
            <a:off x="381000" y="2343150"/>
            <a:ext cx="8382000" cy="3524250"/>
          </a:xfrm>
          <a:prstGeom prst="rect">
            <a:avLst/>
          </a:prstGeom>
          <a:noFill/>
          <a:ln w="9525">
            <a:noFill/>
            <a:miter lim="800000"/>
            <a:headEnd/>
            <a:tailEnd/>
          </a:ln>
        </p:spPr>
        <p:txBody>
          <a:bodyPr>
            <a:spAutoFit/>
          </a:bodyPr>
          <a:lstStyle/>
          <a:p>
            <a:pPr marL="342900" indent="-342900" eaLnBrk="1" hangingPunct="1">
              <a:spcBef>
                <a:spcPts val="2400"/>
              </a:spcBef>
            </a:pPr>
            <a:r>
              <a:rPr lang="en-US" altLang="en-US" sz="2200" dirty="0">
                <a:solidFill>
                  <a:srgbClr val="003366"/>
                </a:solidFill>
                <a:latin typeface="Akzidenz-Grotesk Std Regular" pitchFamily="2" charset="0"/>
              </a:rPr>
              <a:t>Working in your group, </a:t>
            </a:r>
          </a:p>
          <a:p>
            <a:pPr marL="342900" indent="-342900" eaLnBrk="1" hangingPunct="1">
              <a:spcBef>
                <a:spcPts val="600"/>
              </a:spcBef>
              <a:buFont typeface="Arial" charset="0"/>
              <a:buChar char="•"/>
            </a:pPr>
            <a:r>
              <a:rPr lang="en-US" altLang="en-US" sz="2200" dirty="0">
                <a:solidFill>
                  <a:srgbClr val="003366"/>
                </a:solidFill>
                <a:latin typeface="Akzidenz-Grotesk Std Regular" pitchFamily="2" charset="0"/>
              </a:rPr>
              <a:t>Draw a layout of the </a:t>
            </a:r>
            <a:r>
              <a:rPr lang="en-US" altLang="en-US" sz="2200" b="1" dirty="0">
                <a:solidFill>
                  <a:srgbClr val="003366"/>
                </a:solidFill>
                <a:latin typeface="Akzidenz-Grotesk Std Regular" pitchFamily="2" charset="0"/>
              </a:rPr>
              <a:t>Reception and Registration Areas </a:t>
            </a:r>
            <a:r>
              <a:rPr lang="en-US" altLang="en-US" sz="2200" dirty="0">
                <a:solidFill>
                  <a:srgbClr val="003366"/>
                </a:solidFill>
                <a:latin typeface="Akzidenz-Grotesk Std Regular" pitchFamily="2" charset="0"/>
              </a:rPr>
              <a:t>in the blow-up of the main lobby on the floor </a:t>
            </a:r>
            <a:r>
              <a:rPr lang="en-US" altLang="en-US" sz="2200" dirty="0" smtClean="0">
                <a:solidFill>
                  <a:srgbClr val="003366"/>
                </a:solidFill>
                <a:latin typeface="Akzidenz-Grotesk Std Regular" pitchFamily="2" charset="0"/>
              </a:rPr>
              <a:t>plan</a:t>
            </a:r>
            <a:endParaRPr lang="en-US" altLang="en-US" sz="2200" dirty="0">
              <a:solidFill>
                <a:srgbClr val="003366"/>
              </a:solidFill>
              <a:latin typeface="Akzidenz-Grotesk Std Regular" pitchFamily="2" charset="0"/>
            </a:endParaRPr>
          </a:p>
          <a:p>
            <a:pPr marL="342900" indent="-342900" eaLnBrk="1" hangingPunct="1">
              <a:spcBef>
                <a:spcPts val="600"/>
              </a:spcBef>
              <a:buFont typeface="Arial" charset="0"/>
              <a:buChar char="•"/>
            </a:pPr>
            <a:r>
              <a:rPr lang="en-US" altLang="en-US" sz="2200" dirty="0">
                <a:solidFill>
                  <a:srgbClr val="003366"/>
                </a:solidFill>
                <a:latin typeface="Akzidenz-Grotesk Std Regular" pitchFamily="2" charset="0"/>
              </a:rPr>
              <a:t>Use the </a:t>
            </a:r>
            <a:r>
              <a:rPr lang="en-US" altLang="en-US" sz="2200" i="1" dirty="0">
                <a:solidFill>
                  <a:srgbClr val="003366"/>
                </a:solidFill>
                <a:latin typeface="Akzidenz-Grotesk Std Regular" pitchFamily="2" charset="0"/>
              </a:rPr>
              <a:t>Resourcing the Shelter </a:t>
            </a:r>
            <a:r>
              <a:rPr lang="en-US" altLang="en-US" sz="2200" i="1" dirty="0" smtClean="0">
                <a:solidFill>
                  <a:srgbClr val="003366"/>
                </a:solidFill>
                <a:latin typeface="Akzidenz-Grotesk Std Regular" pitchFamily="2" charset="0"/>
              </a:rPr>
              <a:t>Checklist—Reception </a:t>
            </a:r>
            <a:r>
              <a:rPr lang="en-US" altLang="en-US" sz="2200" dirty="0" smtClean="0">
                <a:solidFill>
                  <a:srgbClr val="003366"/>
                </a:solidFill>
                <a:latin typeface="Akzidenz-Grotesk Std Regular" pitchFamily="2" charset="0"/>
              </a:rPr>
              <a:t>and </a:t>
            </a:r>
            <a:r>
              <a:rPr lang="en-US" altLang="en-US" sz="2200" dirty="0">
                <a:solidFill>
                  <a:srgbClr val="003366"/>
                </a:solidFill>
                <a:latin typeface="Akzidenz-Grotesk Std Regular" pitchFamily="2" charset="0"/>
              </a:rPr>
              <a:t>the </a:t>
            </a:r>
            <a:r>
              <a:rPr lang="en-US" altLang="en-US" sz="2200" i="1" dirty="0">
                <a:solidFill>
                  <a:srgbClr val="003366"/>
                </a:solidFill>
                <a:latin typeface="Akzidenz-Grotesk Std Regular" pitchFamily="2" charset="0"/>
              </a:rPr>
              <a:t>Resourcing the Shelter </a:t>
            </a:r>
            <a:r>
              <a:rPr lang="en-US" altLang="en-US" sz="2200" i="1" dirty="0" smtClean="0">
                <a:solidFill>
                  <a:srgbClr val="003366"/>
                </a:solidFill>
                <a:latin typeface="Akzidenz-Grotesk Std Regular" pitchFamily="2" charset="0"/>
              </a:rPr>
              <a:t>Checklist</a:t>
            </a:r>
            <a:r>
              <a:rPr lang="en-US" altLang="en-US" sz="2200" dirty="0" smtClean="0">
                <a:solidFill>
                  <a:srgbClr val="003366"/>
                </a:solidFill>
                <a:latin typeface="Akzidenz-Grotesk Std Regular" pitchFamily="2" charset="0"/>
              </a:rPr>
              <a:t>–</a:t>
            </a:r>
            <a:r>
              <a:rPr lang="en-US" altLang="en-US" sz="2200" i="1" dirty="0" smtClean="0">
                <a:solidFill>
                  <a:srgbClr val="003366"/>
                </a:solidFill>
                <a:latin typeface="Akzidenz-Grotesk Std Regular" pitchFamily="2" charset="0"/>
              </a:rPr>
              <a:t>Registration </a:t>
            </a:r>
            <a:r>
              <a:rPr lang="en-US" altLang="en-US" sz="2200" dirty="0" smtClean="0">
                <a:solidFill>
                  <a:srgbClr val="003366"/>
                </a:solidFill>
                <a:latin typeface="Akzidenz-Grotesk Std Regular" pitchFamily="2" charset="0"/>
              </a:rPr>
              <a:t>to </a:t>
            </a:r>
            <a:r>
              <a:rPr lang="en-US" altLang="en-US" sz="2200" dirty="0">
                <a:solidFill>
                  <a:srgbClr val="003366"/>
                </a:solidFill>
                <a:latin typeface="Akzidenz-Grotesk Std Regular" pitchFamily="2" charset="0"/>
              </a:rPr>
              <a:t>help you make </a:t>
            </a:r>
            <a:r>
              <a:rPr lang="en-US" altLang="en-US" sz="2200" dirty="0" smtClean="0">
                <a:solidFill>
                  <a:srgbClr val="003366"/>
                </a:solidFill>
                <a:latin typeface="Akzidenz-Grotesk Std Regular" pitchFamily="2" charset="0"/>
              </a:rPr>
              <a:t>decisions</a:t>
            </a:r>
            <a:endParaRPr lang="en-US" altLang="en-US" sz="2200" dirty="0">
              <a:solidFill>
                <a:srgbClr val="003366"/>
              </a:solidFill>
              <a:latin typeface="Akzidenz-Grotesk Std Regular" pitchFamily="2" charset="0"/>
            </a:endParaRPr>
          </a:p>
          <a:p>
            <a:pPr marL="342900" indent="-342900" eaLnBrk="1" hangingPunct="1">
              <a:spcBef>
                <a:spcPts val="600"/>
              </a:spcBef>
              <a:buFont typeface="Arial" charset="0"/>
              <a:buChar char="•"/>
            </a:pPr>
            <a:r>
              <a:rPr lang="en-US" altLang="en-US" sz="2200" dirty="0">
                <a:solidFill>
                  <a:srgbClr val="003366"/>
                </a:solidFill>
                <a:latin typeface="Akzidenz-Grotesk Std Regular" pitchFamily="2" charset="0"/>
              </a:rPr>
              <a:t>Be prepared to share the reasons for your </a:t>
            </a:r>
            <a:r>
              <a:rPr lang="en-US" altLang="en-US" sz="2200" dirty="0" smtClean="0">
                <a:solidFill>
                  <a:srgbClr val="003366"/>
                </a:solidFill>
                <a:latin typeface="Akzidenz-Grotesk Std Regular" pitchFamily="2" charset="0"/>
              </a:rPr>
              <a:t>decisions</a:t>
            </a:r>
            <a:endParaRPr lang="en-US" altLang="en-US" sz="2200" dirty="0">
              <a:solidFill>
                <a:srgbClr val="003366"/>
              </a:solidFill>
              <a:latin typeface="Akzidenz-Grotesk Std Regular" pitchFamily="2" charset="0"/>
            </a:endParaRPr>
          </a:p>
          <a:p>
            <a:pPr marL="342900" indent="-342900" eaLnBrk="1" hangingPunct="1">
              <a:spcBef>
                <a:spcPts val="600"/>
              </a:spcBef>
            </a:pPr>
            <a:r>
              <a:rPr lang="en-US" altLang="en-US" sz="2200" dirty="0">
                <a:solidFill>
                  <a:srgbClr val="003366"/>
                </a:solidFill>
                <a:latin typeface="Akzidenz-Grotesk Std Regular" pitchFamily="2" charset="0"/>
              </a:rPr>
              <a:t> </a:t>
            </a:r>
          </a:p>
          <a:p>
            <a:pPr marL="342900" indent="-342900" eaLnBrk="1" hangingPunct="1">
              <a:spcBef>
                <a:spcPts val="600"/>
              </a:spcBef>
            </a:pPr>
            <a:r>
              <a:rPr lang="en-US" altLang="en-US" sz="2200" dirty="0">
                <a:solidFill>
                  <a:srgbClr val="003366"/>
                </a:solidFill>
                <a:latin typeface="Akzidenz-Grotesk Std Regular" pitchFamily="2" charset="0"/>
              </a:rPr>
              <a:t>Timeframe: 5 minutes</a:t>
            </a:r>
          </a:p>
        </p:txBody>
      </p:sp>
      <p:sp>
        <p:nvSpPr>
          <p:cNvPr id="19460" name="Slide Number Placeholder 4"/>
          <p:cNvSpPr>
            <a:spLocks noGrp="1"/>
          </p:cNvSpPr>
          <p:nvPr>
            <p:ph type="sldNum" sz="quarter" idx="12"/>
          </p:nvPr>
        </p:nvSpPr>
        <p:spPr bwMode="auto">
          <a:xfrm>
            <a:off x="7620000" y="6400800"/>
            <a:ext cx="1066800" cy="288925"/>
          </a:xfrm>
          <a:noFill/>
          <a:ln>
            <a:miter lim="800000"/>
            <a:headEnd/>
            <a:tailEnd/>
          </a:ln>
        </p:spPr>
        <p:txBody>
          <a:bodyPr/>
          <a:lstStyle/>
          <a:p>
            <a:pPr algn="ctr"/>
            <a:r>
              <a:rPr lang="en-US" altLang="en-US" sz="1400" b="1">
                <a:latin typeface="Arial" charset="0"/>
                <a:ea typeface="MS PGothic" pitchFamily="34" charset="-128"/>
              </a:rPr>
              <a:t> </a:t>
            </a:r>
            <a:fld id="{92E1A07B-7765-411F-A411-6BB57E73E3DE}" type="slidenum">
              <a:rPr lang="en-US" altLang="en-US" sz="1400" b="1">
                <a:latin typeface="Arial" charset="0"/>
                <a:ea typeface="MS PGothic" pitchFamily="34" charset="-128"/>
              </a:rPr>
              <a:pPr algn="ctr"/>
              <a:t>14</a:t>
            </a:fld>
            <a:endParaRPr lang="en-US" altLang="en-US" sz="1400">
              <a:latin typeface="Arial" charset="0"/>
              <a:ea typeface="MS PGothic" pitchFamily="34" charset="-128"/>
            </a:endParaRPr>
          </a:p>
        </p:txBody>
      </p:sp>
      <p:sp>
        <p:nvSpPr>
          <p:cNvPr id="19461" name="Rectangle 6"/>
          <p:cNvSpPr>
            <a:spLocks noChangeArrowheads="1"/>
          </p:cNvSpPr>
          <p:nvPr/>
        </p:nvSpPr>
        <p:spPr bwMode="auto">
          <a:xfrm>
            <a:off x="5791200" y="481013"/>
            <a:ext cx="3429000" cy="307975"/>
          </a:xfrm>
          <a:prstGeom prst="rect">
            <a:avLst/>
          </a:prstGeom>
          <a:noFill/>
          <a:ln w="9525">
            <a:noFill/>
            <a:miter lim="800000"/>
            <a:headEnd/>
            <a:tailEnd/>
          </a:ln>
        </p:spPr>
        <p:txBody>
          <a:bodyPr>
            <a:spAutoFit/>
          </a:bodyPr>
          <a:lstStyle/>
          <a:p>
            <a:pPr eaLnBrk="1" hangingPunct="1"/>
            <a:r>
              <a:rPr lang="en-US" altLang="en-US" sz="1400" b="1">
                <a:solidFill>
                  <a:schemeClr val="bg1"/>
                </a:solidFill>
                <a:latin typeface="Akzidenz-Grotesk Std Regular" pitchFamily="2" charset="0"/>
              </a:rPr>
              <a:t>Setting Up Reception and Registration </a:t>
            </a:r>
            <a:endParaRPr lang="en-GB" altLang="en-US" sz="1400" b="1">
              <a:solidFill>
                <a:schemeClr val="bg1"/>
              </a:solidFill>
              <a:latin typeface="Akzidenz-Grotesk Std Regular" pitchFamily="2"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8"/>
          <p:cNvPicPr>
            <a:picLocks noChangeAspect="1"/>
          </p:cNvPicPr>
          <p:nvPr/>
        </p:nvPicPr>
        <p:blipFill>
          <a:blip r:embed="rId2" cstate="print"/>
          <a:srcRect/>
          <a:stretch>
            <a:fillRect/>
          </a:stretch>
        </p:blipFill>
        <p:spPr bwMode="auto">
          <a:xfrm>
            <a:off x="914400" y="1066800"/>
            <a:ext cx="7162800" cy="5113338"/>
          </a:xfrm>
          <a:prstGeom prst="rect">
            <a:avLst/>
          </a:prstGeom>
          <a:noFill/>
          <a:ln w="9525">
            <a:noFill/>
            <a:miter lim="800000"/>
            <a:headEnd/>
            <a:tailEnd/>
          </a:ln>
        </p:spPr>
      </p:pic>
      <p:pic>
        <p:nvPicPr>
          <p:cNvPr id="20483" name="Picture 3" descr="PPTBackground_trans.png" hidden="1"/>
          <p:cNvPicPr>
            <a:picLocks noChangeAspect="1"/>
          </p:cNvPicPr>
          <p:nvPr/>
        </p:nvPicPr>
        <p:blipFill>
          <a:blip r:embed="rId3" cstate="print"/>
          <a:srcRect r="14351"/>
          <a:stretch>
            <a:fillRect/>
          </a:stretch>
        </p:blipFill>
        <p:spPr bwMode="auto">
          <a:xfrm>
            <a:off x="0" y="0"/>
            <a:ext cx="9144000" cy="6858000"/>
          </a:xfrm>
          <a:prstGeom prst="rect">
            <a:avLst/>
          </a:prstGeom>
          <a:noFill/>
          <a:ln w="9525">
            <a:noFill/>
            <a:miter lim="800000"/>
            <a:headEnd/>
            <a:tailEnd/>
          </a:ln>
        </p:spPr>
      </p:pic>
      <p:sp>
        <p:nvSpPr>
          <p:cNvPr id="20484" name="Rectangle 71"/>
          <p:cNvSpPr>
            <a:spLocks noChangeArrowheads="1"/>
          </p:cNvSpPr>
          <p:nvPr/>
        </p:nvSpPr>
        <p:spPr bwMode="auto">
          <a:xfrm>
            <a:off x="5791200" y="490538"/>
            <a:ext cx="3657600" cy="307975"/>
          </a:xfrm>
          <a:prstGeom prst="rect">
            <a:avLst/>
          </a:prstGeom>
          <a:noFill/>
          <a:ln w="9525">
            <a:noFill/>
            <a:miter lim="800000"/>
            <a:headEnd/>
            <a:tailEnd/>
          </a:ln>
        </p:spPr>
        <p:txBody>
          <a:bodyPr>
            <a:spAutoFit/>
          </a:bodyPr>
          <a:lstStyle/>
          <a:p>
            <a:pPr eaLnBrk="1" hangingPunct="1"/>
            <a:r>
              <a:rPr lang="en-GB" altLang="en-US" sz="1400" b="1">
                <a:solidFill>
                  <a:schemeClr val="bg1"/>
                </a:solidFill>
                <a:latin typeface="Akzidenz-Grotesk Std Regular" pitchFamily="2" charset="0"/>
              </a:rPr>
              <a:t>Reception and Registration Areas Plan</a:t>
            </a:r>
          </a:p>
        </p:txBody>
      </p:sp>
      <p:sp>
        <p:nvSpPr>
          <p:cNvPr id="20485" name="Rectangle 72"/>
          <p:cNvSpPr>
            <a:spLocks noChangeArrowheads="1"/>
          </p:cNvSpPr>
          <p:nvPr/>
        </p:nvSpPr>
        <p:spPr bwMode="auto">
          <a:xfrm>
            <a:off x="8153400" y="6324600"/>
            <a:ext cx="536575" cy="307975"/>
          </a:xfrm>
          <a:prstGeom prst="rect">
            <a:avLst/>
          </a:prstGeom>
          <a:noFill/>
          <a:ln w="9525">
            <a:noFill/>
            <a:miter lim="800000"/>
            <a:headEnd/>
            <a:tailEnd/>
          </a:ln>
        </p:spPr>
        <p:txBody>
          <a:bodyPr>
            <a:spAutoFit/>
          </a:bodyPr>
          <a:lstStyle/>
          <a:p>
            <a:pPr eaLnBrk="1" hangingPunct="1"/>
            <a:fld id="{66141946-6770-40AF-B91E-9DC1487BC8E8}" type="slidenum">
              <a:rPr lang="en-US" altLang="en-US" sz="1400" b="1">
                <a:solidFill>
                  <a:schemeClr val="bg1"/>
                </a:solidFill>
                <a:ea typeface="MS PGothic" pitchFamily="34" charset="-128"/>
              </a:rPr>
              <a:pPr eaLnBrk="1" hangingPunct="1"/>
              <a:t>15</a:t>
            </a:fld>
            <a:endParaRPr lang="en-US" altLang="en-US" sz="1400">
              <a:solidFill>
                <a:schemeClr val="bg1"/>
              </a:solidFill>
              <a:ea typeface="MS PGothic" pitchFamily="34" charset="-128"/>
            </a:endParaRPr>
          </a:p>
        </p:txBody>
      </p:sp>
      <p:pic>
        <p:nvPicPr>
          <p:cNvPr id="20486" name="Picture 4"/>
          <p:cNvPicPr>
            <a:picLocks noChangeAspect="1"/>
          </p:cNvPicPr>
          <p:nvPr/>
        </p:nvPicPr>
        <p:blipFill>
          <a:blip r:embed="rId4" cstate="print"/>
          <a:srcRect/>
          <a:stretch>
            <a:fillRect/>
          </a:stretch>
        </p:blipFill>
        <p:spPr bwMode="auto">
          <a:xfrm>
            <a:off x="3540125" y="3922713"/>
            <a:ext cx="3865563" cy="2224087"/>
          </a:xfrm>
          <a:prstGeom prst="rect">
            <a:avLst/>
          </a:prstGeom>
          <a:noFill/>
          <a:ln w="9525">
            <a:noFill/>
            <a:miter lim="800000"/>
            <a:headEnd/>
            <a:tailEnd/>
          </a:ln>
        </p:spPr>
      </p:pic>
      <p:pic>
        <p:nvPicPr>
          <p:cNvPr id="20487" name="Picture 5"/>
          <p:cNvPicPr>
            <a:picLocks noChangeAspect="1"/>
          </p:cNvPicPr>
          <p:nvPr/>
        </p:nvPicPr>
        <p:blipFill>
          <a:blip r:embed="rId5" cstate="print"/>
          <a:srcRect/>
          <a:stretch>
            <a:fillRect/>
          </a:stretch>
        </p:blipFill>
        <p:spPr bwMode="auto">
          <a:xfrm>
            <a:off x="3540125" y="3922713"/>
            <a:ext cx="3865563" cy="22240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r="14122"/>
          <a:stretch>
            <a:fillRect/>
          </a:stretch>
        </p:blipFill>
        <p:spPr bwMode="auto">
          <a:xfrm>
            <a:off x="-292100" y="836613"/>
            <a:ext cx="9448800" cy="5638800"/>
          </a:xfrm>
          <a:prstGeom prst="rect">
            <a:avLst/>
          </a:prstGeom>
          <a:noFill/>
          <a:ln w="9525">
            <a:noFill/>
            <a:miter lim="800000"/>
            <a:headEnd/>
            <a:tailEnd/>
          </a:ln>
        </p:spPr>
      </p:pic>
      <p:pic>
        <p:nvPicPr>
          <p:cNvPr id="21507" name="Top Banner" descr="PPTBackground_trans.png"/>
          <p:cNvPicPr>
            <a:picLocks noChangeAspect="1"/>
          </p:cNvPicPr>
          <p:nvPr/>
        </p:nvPicPr>
        <p:blipFill>
          <a:blip r:embed="rId3" cstate="print"/>
          <a:srcRect/>
          <a:stretch>
            <a:fillRect/>
          </a:stretch>
        </p:blipFill>
        <p:spPr bwMode="auto">
          <a:xfrm>
            <a:off x="-3175" y="0"/>
            <a:ext cx="9144000" cy="1077913"/>
          </a:xfrm>
          <a:prstGeom prst="rect">
            <a:avLst/>
          </a:prstGeom>
          <a:noFill/>
          <a:ln w="9525">
            <a:noFill/>
            <a:miter lim="800000"/>
            <a:headEnd/>
            <a:tailEnd/>
          </a:ln>
        </p:spPr>
      </p:pic>
      <p:pic>
        <p:nvPicPr>
          <p:cNvPr id="21508" name="Bottom Banner" descr="PPTBackground_trans.png"/>
          <p:cNvPicPr>
            <a:picLocks noChangeAspect="1"/>
          </p:cNvPicPr>
          <p:nvPr/>
        </p:nvPicPr>
        <p:blipFill>
          <a:blip r:embed="rId4" cstate="print"/>
          <a:srcRect/>
          <a:stretch>
            <a:fillRect/>
          </a:stretch>
        </p:blipFill>
        <p:spPr bwMode="auto">
          <a:xfrm>
            <a:off x="0" y="6073775"/>
            <a:ext cx="9144000" cy="784225"/>
          </a:xfrm>
          <a:prstGeom prst="rect">
            <a:avLst/>
          </a:prstGeom>
          <a:noFill/>
          <a:ln w="9525">
            <a:noFill/>
            <a:miter lim="800000"/>
            <a:headEnd/>
            <a:tailEnd/>
          </a:ln>
        </p:spPr>
      </p:pic>
      <p:sp>
        <p:nvSpPr>
          <p:cNvPr id="21509" name="Slide Number Placeholder 4"/>
          <p:cNvSpPr>
            <a:spLocks noGrp="1"/>
          </p:cNvSpPr>
          <p:nvPr>
            <p:ph type="sldNum" sz="quarter" idx="12"/>
          </p:nvPr>
        </p:nvSpPr>
        <p:spPr bwMode="auto">
          <a:xfrm>
            <a:off x="7620000" y="6324600"/>
            <a:ext cx="1066800" cy="365125"/>
          </a:xfrm>
          <a:noFill/>
          <a:ln>
            <a:miter lim="800000"/>
            <a:headEnd/>
            <a:tailEnd/>
          </a:ln>
        </p:spPr>
        <p:txBody>
          <a:bodyPr/>
          <a:lstStyle/>
          <a:p>
            <a:pPr algn="ctr"/>
            <a:r>
              <a:rPr lang="en-US" altLang="en-US" sz="1400" b="1">
                <a:latin typeface="Arial" charset="0"/>
                <a:ea typeface="MS PGothic" pitchFamily="34" charset="-128"/>
              </a:rPr>
              <a:t> </a:t>
            </a:r>
            <a:fld id="{546DC099-5BD4-4D7D-89C6-F2A69FE6C4C8}" type="slidenum">
              <a:rPr lang="en-US" altLang="en-US" sz="1400" b="1">
                <a:latin typeface="Arial" charset="0"/>
                <a:ea typeface="MS PGothic" pitchFamily="34" charset="-128"/>
              </a:rPr>
              <a:pPr algn="ctr"/>
              <a:t>16</a:t>
            </a:fld>
            <a:r>
              <a:rPr lang="en-US" altLang="en-US" sz="1400" b="1">
                <a:latin typeface="Arial" charset="0"/>
                <a:ea typeface="MS PGothic" pitchFamily="34" charset="-128"/>
              </a:rPr>
              <a:t> </a:t>
            </a:r>
            <a:endParaRPr lang="en-US" altLang="en-US" sz="1400">
              <a:latin typeface="Arial" charset="0"/>
              <a:ea typeface="MS PGothic" pitchFamily="34" charset="-128"/>
            </a:endParaRPr>
          </a:p>
        </p:txBody>
      </p:sp>
      <p:sp>
        <p:nvSpPr>
          <p:cNvPr id="21510" name="Rectangle 7"/>
          <p:cNvSpPr>
            <a:spLocks noChangeArrowheads="1"/>
          </p:cNvSpPr>
          <p:nvPr/>
        </p:nvSpPr>
        <p:spPr bwMode="auto">
          <a:xfrm>
            <a:off x="6705600" y="446088"/>
            <a:ext cx="2055813" cy="369887"/>
          </a:xfrm>
          <a:prstGeom prst="rect">
            <a:avLst/>
          </a:prstGeom>
          <a:noFill/>
          <a:ln w="9525">
            <a:noFill/>
            <a:miter lim="800000"/>
            <a:headEnd/>
            <a:tailEnd/>
          </a:ln>
        </p:spPr>
        <p:txBody>
          <a:bodyPr wrap="none">
            <a:spAutoFit/>
          </a:bodyPr>
          <a:lstStyle/>
          <a:p>
            <a:pPr eaLnBrk="1" hangingPunct="1"/>
            <a:r>
              <a:rPr lang="en-US" altLang="en-US" b="1">
                <a:solidFill>
                  <a:schemeClr val="bg1"/>
                </a:solidFill>
                <a:latin typeface="Akzidenz-Grotesk Std Regular" pitchFamily="2" charset="0"/>
              </a:rPr>
              <a:t>Information Area</a:t>
            </a:r>
            <a:endParaRPr lang="en-GB" altLang="en-US" b="1">
              <a:solidFill>
                <a:schemeClr val="bg1"/>
              </a:solidFill>
              <a:latin typeface="Akzidenz-Grotesk Std Regular" pitchFamily="2"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4"/>
          <p:cNvSpPr>
            <a:spLocks noGrp="1"/>
          </p:cNvSpPr>
          <p:nvPr>
            <p:ph type="sldNum" sz="quarter" idx="12"/>
          </p:nvPr>
        </p:nvSpPr>
        <p:spPr bwMode="auto">
          <a:xfrm>
            <a:off x="7620000" y="6324600"/>
            <a:ext cx="1066800" cy="365125"/>
          </a:xfrm>
          <a:noFill/>
          <a:ln>
            <a:miter lim="800000"/>
            <a:headEnd/>
            <a:tailEnd/>
          </a:ln>
        </p:spPr>
        <p:txBody>
          <a:bodyPr/>
          <a:lstStyle/>
          <a:p>
            <a:pPr algn="ctr"/>
            <a:r>
              <a:rPr lang="en-US" altLang="en-US" sz="1400" b="1">
                <a:latin typeface="Arial" charset="0"/>
                <a:ea typeface="MS PGothic" pitchFamily="34" charset="-128"/>
              </a:rPr>
              <a:t> </a:t>
            </a:r>
            <a:fld id="{8F282551-4909-4593-BA2D-309F4C64E770}" type="slidenum">
              <a:rPr lang="en-US" altLang="en-US" sz="1400" b="1">
                <a:latin typeface="Arial" charset="0"/>
                <a:ea typeface="MS PGothic" pitchFamily="34" charset="-128"/>
              </a:rPr>
              <a:pPr algn="ctr"/>
              <a:t>17</a:t>
            </a:fld>
            <a:endParaRPr lang="en-US" altLang="en-US" sz="1400">
              <a:latin typeface="Arial" charset="0"/>
              <a:ea typeface="MS PGothic" pitchFamily="34" charset="-128"/>
            </a:endParaRPr>
          </a:p>
        </p:txBody>
      </p:sp>
      <p:sp>
        <p:nvSpPr>
          <p:cNvPr id="22531" name="Rectangle 6"/>
          <p:cNvSpPr>
            <a:spLocks noChangeArrowheads="1"/>
          </p:cNvSpPr>
          <p:nvPr/>
        </p:nvSpPr>
        <p:spPr bwMode="auto">
          <a:xfrm>
            <a:off x="6983413" y="457200"/>
            <a:ext cx="1550987" cy="369888"/>
          </a:xfrm>
          <a:prstGeom prst="rect">
            <a:avLst/>
          </a:prstGeom>
          <a:noFill/>
          <a:ln w="9525">
            <a:noFill/>
            <a:miter lim="800000"/>
            <a:headEnd/>
            <a:tailEnd/>
          </a:ln>
        </p:spPr>
        <p:txBody>
          <a:bodyPr wrap="none">
            <a:spAutoFit/>
          </a:bodyPr>
          <a:lstStyle/>
          <a:p>
            <a:pPr eaLnBrk="1" hangingPunct="1"/>
            <a:r>
              <a:rPr lang="en-US" altLang="en-US" b="1">
                <a:solidFill>
                  <a:schemeClr val="bg1"/>
                </a:solidFill>
                <a:latin typeface="Akzidenz-Grotesk Std Regular" pitchFamily="2" charset="0"/>
              </a:rPr>
              <a:t>Posting Signs</a:t>
            </a:r>
            <a:endParaRPr lang="en-GB" altLang="en-US" b="1">
              <a:solidFill>
                <a:schemeClr val="bg1"/>
              </a:solidFill>
              <a:latin typeface="Akzidenz-Grotesk Std Regular" pitchFamily="2" charset="0"/>
            </a:endParaRPr>
          </a:p>
        </p:txBody>
      </p:sp>
      <p:pic>
        <p:nvPicPr>
          <p:cNvPr id="22532" name="Picture 5"/>
          <p:cNvPicPr>
            <a:picLocks noChangeAspect="1"/>
          </p:cNvPicPr>
          <p:nvPr/>
        </p:nvPicPr>
        <p:blipFill>
          <a:blip r:embed="rId2" cstate="print"/>
          <a:srcRect/>
          <a:stretch>
            <a:fillRect/>
          </a:stretch>
        </p:blipFill>
        <p:spPr bwMode="auto">
          <a:xfrm>
            <a:off x="914400" y="1066800"/>
            <a:ext cx="7164388" cy="5114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descr="BinghamtonNY_Gymnasium.png"/>
          <p:cNvPicPr>
            <a:picLocks noChangeAspect="1"/>
          </p:cNvPicPr>
          <p:nvPr/>
        </p:nvPicPr>
        <p:blipFill>
          <a:blip r:embed="rId2" cstate="print"/>
          <a:srcRect/>
          <a:stretch>
            <a:fillRect/>
          </a:stretch>
        </p:blipFill>
        <p:spPr bwMode="auto">
          <a:xfrm>
            <a:off x="4572000" y="838200"/>
            <a:ext cx="4572000" cy="5562600"/>
          </a:xfrm>
          <a:prstGeom prst="rect">
            <a:avLst/>
          </a:prstGeom>
          <a:noFill/>
          <a:ln w="9525">
            <a:noFill/>
            <a:miter lim="800000"/>
            <a:headEnd/>
            <a:tailEnd/>
          </a:ln>
        </p:spPr>
      </p:pic>
      <p:pic>
        <p:nvPicPr>
          <p:cNvPr id="23555" name="Picture 4" descr="EmptyGym.png"/>
          <p:cNvPicPr>
            <a:picLocks noChangeAspect="1"/>
          </p:cNvPicPr>
          <p:nvPr/>
        </p:nvPicPr>
        <p:blipFill>
          <a:blip r:embed="rId3" cstate="print"/>
          <a:srcRect/>
          <a:stretch>
            <a:fillRect/>
          </a:stretch>
        </p:blipFill>
        <p:spPr bwMode="auto">
          <a:xfrm>
            <a:off x="-3175" y="685800"/>
            <a:ext cx="4575175" cy="5791200"/>
          </a:xfrm>
          <a:prstGeom prst="rect">
            <a:avLst/>
          </a:prstGeom>
          <a:noFill/>
          <a:ln w="9525">
            <a:noFill/>
            <a:miter lim="800000"/>
            <a:headEnd/>
            <a:tailEnd/>
          </a:ln>
        </p:spPr>
      </p:pic>
      <p:cxnSp>
        <p:nvCxnSpPr>
          <p:cNvPr id="7" name="Straight Connector 6"/>
          <p:cNvCxnSpPr/>
          <p:nvPr/>
        </p:nvCxnSpPr>
        <p:spPr>
          <a:xfrm>
            <a:off x="4572000" y="838200"/>
            <a:ext cx="0" cy="5562600"/>
          </a:xfrm>
          <a:prstGeom prst="line">
            <a:avLst/>
          </a:prstGeom>
          <a:ln w="762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0" y="5257800"/>
            <a:ext cx="3886200" cy="523875"/>
          </a:xfrm>
          <a:prstGeom prst="rect">
            <a:avLst/>
          </a:prstGeom>
          <a:noFill/>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defRPr/>
            </a:pPr>
            <a:r>
              <a:rPr lang="en-US" altLang="en-US" sz="2800" b="1">
                <a:solidFill>
                  <a:schemeClr val="bg1"/>
                </a:solidFill>
                <a:effectLst>
                  <a:outerShdw blurRad="38100" dist="38100" dir="2700000" algn="tl">
                    <a:srgbClr val="C0C0C0"/>
                  </a:outerShdw>
                </a:effectLst>
                <a:latin typeface="Akzidenz-Grotesk Std Regular" pitchFamily="2" charset="0"/>
              </a:rPr>
              <a:t>Evacuation Shelter</a:t>
            </a:r>
            <a:endParaRPr lang="en-GB" altLang="en-US" sz="2800" b="1">
              <a:solidFill>
                <a:schemeClr val="bg1"/>
              </a:solidFill>
              <a:effectLst>
                <a:outerShdw blurRad="38100" dist="38100" dir="2700000" algn="tl">
                  <a:srgbClr val="C0C0C0"/>
                </a:outerShdw>
              </a:effectLst>
              <a:latin typeface="Akzidenz-Grotesk Std Regular" pitchFamily="2" charset="0"/>
            </a:endParaRPr>
          </a:p>
        </p:txBody>
      </p:sp>
      <p:sp>
        <p:nvSpPr>
          <p:cNvPr id="9" name="TextBox 8"/>
          <p:cNvSpPr txBox="1"/>
          <p:nvPr/>
        </p:nvSpPr>
        <p:spPr>
          <a:xfrm>
            <a:off x="5334000" y="5257800"/>
            <a:ext cx="4191000" cy="954088"/>
          </a:xfrm>
          <a:prstGeom prst="rect">
            <a:avLst/>
          </a:prstGeom>
          <a:noFill/>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sz="2800" b="1">
                <a:solidFill>
                  <a:schemeClr val="bg1"/>
                </a:solidFill>
                <a:effectLst>
                  <a:outerShdw blurRad="38100" dist="38100" dir="2700000" algn="tl">
                    <a:srgbClr val="C0C0C0"/>
                  </a:outerShdw>
                </a:effectLst>
                <a:latin typeface="Akzidenz-Grotesk Std Regular" pitchFamily="2" charset="0"/>
              </a:rPr>
              <a:t>General Population 	Shelter</a:t>
            </a:r>
            <a:endParaRPr lang="en-GB" altLang="en-US" sz="2800" b="1">
              <a:solidFill>
                <a:schemeClr val="bg1"/>
              </a:solidFill>
              <a:effectLst>
                <a:outerShdw blurRad="38100" dist="38100" dir="2700000" algn="tl">
                  <a:srgbClr val="C0C0C0"/>
                </a:outerShdw>
              </a:effectLst>
              <a:latin typeface="Akzidenz-Grotesk Std Regular" pitchFamily="2" charset="0"/>
            </a:endParaRPr>
          </a:p>
        </p:txBody>
      </p:sp>
      <p:pic>
        <p:nvPicPr>
          <p:cNvPr id="23559" name="Top Banner" descr="PPTBackground_trans.png"/>
          <p:cNvPicPr>
            <a:picLocks noChangeAspect="1"/>
          </p:cNvPicPr>
          <p:nvPr/>
        </p:nvPicPr>
        <p:blipFill>
          <a:blip r:embed="rId4" cstate="print"/>
          <a:srcRect/>
          <a:stretch>
            <a:fillRect/>
          </a:stretch>
        </p:blipFill>
        <p:spPr bwMode="auto">
          <a:xfrm>
            <a:off x="-3175" y="0"/>
            <a:ext cx="9144000" cy="1077913"/>
          </a:xfrm>
          <a:prstGeom prst="rect">
            <a:avLst/>
          </a:prstGeom>
          <a:noFill/>
          <a:ln w="9525">
            <a:noFill/>
            <a:miter lim="800000"/>
            <a:headEnd/>
            <a:tailEnd/>
          </a:ln>
        </p:spPr>
      </p:pic>
      <p:pic>
        <p:nvPicPr>
          <p:cNvPr id="23560" name="Bottom Banner" descr="PPTBackground_trans.png"/>
          <p:cNvPicPr>
            <a:picLocks noChangeAspect="1"/>
          </p:cNvPicPr>
          <p:nvPr/>
        </p:nvPicPr>
        <p:blipFill>
          <a:blip r:embed="rId5" cstate="print"/>
          <a:srcRect/>
          <a:stretch>
            <a:fillRect/>
          </a:stretch>
        </p:blipFill>
        <p:spPr bwMode="auto">
          <a:xfrm>
            <a:off x="0" y="6073775"/>
            <a:ext cx="9144000" cy="784225"/>
          </a:xfrm>
          <a:prstGeom prst="rect">
            <a:avLst/>
          </a:prstGeom>
          <a:noFill/>
          <a:ln w="9525">
            <a:noFill/>
            <a:miter lim="800000"/>
            <a:headEnd/>
            <a:tailEnd/>
          </a:ln>
        </p:spPr>
      </p:pic>
      <p:sp>
        <p:nvSpPr>
          <p:cNvPr id="23561" name="TextBox 1"/>
          <p:cNvSpPr txBox="1">
            <a:spLocks noChangeArrowheads="1"/>
          </p:cNvSpPr>
          <p:nvPr/>
        </p:nvSpPr>
        <p:spPr bwMode="auto">
          <a:xfrm>
            <a:off x="0" y="6477000"/>
            <a:ext cx="5029200" cy="381000"/>
          </a:xfrm>
          <a:prstGeom prst="rect">
            <a:avLst/>
          </a:prstGeom>
          <a:noFill/>
          <a:ln w="9525">
            <a:noFill/>
            <a:miter lim="800000"/>
            <a:headEnd/>
            <a:tailEnd/>
          </a:ln>
        </p:spPr>
        <p:txBody>
          <a:bodyPr>
            <a:spAutoFit/>
          </a:bodyPr>
          <a:lstStyle/>
          <a:p>
            <a:pPr eaLnBrk="1" hangingPunct="1"/>
            <a:endParaRPr lang="en-GB" altLang="en-US">
              <a:solidFill>
                <a:schemeClr val="bg1"/>
              </a:solidFill>
              <a:latin typeface="Akzidenz-Grotesk Std Regular" pitchFamily="2" charset="0"/>
            </a:endParaRPr>
          </a:p>
        </p:txBody>
      </p:sp>
      <p:sp>
        <p:nvSpPr>
          <p:cNvPr id="23562" name="Slide Number Placeholder 4"/>
          <p:cNvSpPr>
            <a:spLocks noGrp="1"/>
          </p:cNvSpPr>
          <p:nvPr>
            <p:ph type="sldNum" sz="quarter" idx="12"/>
          </p:nvPr>
        </p:nvSpPr>
        <p:spPr bwMode="auto">
          <a:xfrm>
            <a:off x="7620000" y="6324600"/>
            <a:ext cx="1066800" cy="365125"/>
          </a:xfrm>
          <a:noFill/>
          <a:ln>
            <a:miter lim="800000"/>
            <a:headEnd/>
            <a:tailEnd/>
          </a:ln>
        </p:spPr>
        <p:txBody>
          <a:bodyPr/>
          <a:lstStyle/>
          <a:p>
            <a:pPr algn="ctr"/>
            <a:r>
              <a:rPr lang="en-US" altLang="en-US" sz="1400" b="1">
                <a:latin typeface="Arial" charset="0"/>
                <a:ea typeface="MS PGothic" pitchFamily="34" charset="-128"/>
              </a:rPr>
              <a:t> </a:t>
            </a:r>
            <a:fld id="{606D3AAF-9227-4EAC-9E35-6932A9A92A02}" type="slidenum">
              <a:rPr lang="en-US" altLang="en-US" sz="1400" b="1">
                <a:latin typeface="Arial" charset="0"/>
                <a:ea typeface="MS PGothic" pitchFamily="34" charset="-128"/>
              </a:rPr>
              <a:pPr algn="ctr"/>
              <a:t>18</a:t>
            </a:fld>
            <a:endParaRPr lang="en-US" altLang="en-US" sz="1400">
              <a:latin typeface="Arial" charset="0"/>
              <a:ea typeface="MS PGothic" pitchFamily="34" charset="-128"/>
            </a:endParaRPr>
          </a:p>
        </p:txBody>
      </p:sp>
      <p:sp>
        <p:nvSpPr>
          <p:cNvPr id="23563" name="Rectangle 11"/>
          <p:cNvSpPr>
            <a:spLocks noChangeArrowheads="1"/>
          </p:cNvSpPr>
          <p:nvPr/>
        </p:nvSpPr>
        <p:spPr bwMode="auto">
          <a:xfrm>
            <a:off x="7010400" y="468313"/>
            <a:ext cx="1512888" cy="369887"/>
          </a:xfrm>
          <a:prstGeom prst="rect">
            <a:avLst/>
          </a:prstGeom>
          <a:noFill/>
          <a:ln w="9525">
            <a:noFill/>
            <a:miter lim="800000"/>
            <a:headEnd/>
            <a:tailEnd/>
          </a:ln>
        </p:spPr>
        <p:txBody>
          <a:bodyPr wrap="none">
            <a:spAutoFit/>
          </a:bodyPr>
          <a:lstStyle/>
          <a:p>
            <a:pPr eaLnBrk="1" hangingPunct="1"/>
            <a:r>
              <a:rPr lang="en-US" altLang="en-US" b="1">
                <a:solidFill>
                  <a:schemeClr val="bg1"/>
                </a:solidFill>
                <a:latin typeface="Akzidenz-Grotesk Std Regular" pitchFamily="2" charset="0"/>
              </a:rPr>
              <a:t>Shelter Types</a:t>
            </a:r>
            <a:endParaRPr lang="en-GB" altLang="en-US" b="1">
              <a:solidFill>
                <a:schemeClr val="bg1"/>
              </a:solidFill>
              <a:latin typeface="Akzidenz-Grotesk Std Regular" pitchFamily="2"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533400" y="1295400"/>
            <a:ext cx="8027988" cy="4572000"/>
          </a:xfrm>
          <a:prstGeom prst="rect">
            <a:avLst/>
          </a:prstGeom>
          <a:noFill/>
          <a:ln w="9525">
            <a:noFill/>
            <a:miter lim="800000"/>
            <a:headEnd/>
            <a:tailEnd/>
          </a:ln>
        </p:spPr>
      </p:pic>
      <p:sp>
        <p:nvSpPr>
          <p:cNvPr id="24579" name="Slide Number Placeholder 4"/>
          <p:cNvSpPr>
            <a:spLocks noGrp="1"/>
          </p:cNvSpPr>
          <p:nvPr>
            <p:ph type="sldNum" sz="quarter" idx="12"/>
          </p:nvPr>
        </p:nvSpPr>
        <p:spPr bwMode="auto">
          <a:xfrm>
            <a:off x="7620000" y="6324600"/>
            <a:ext cx="1066800" cy="365125"/>
          </a:xfrm>
          <a:noFill/>
          <a:ln>
            <a:miter lim="800000"/>
            <a:headEnd/>
            <a:tailEnd/>
          </a:ln>
        </p:spPr>
        <p:txBody>
          <a:bodyPr/>
          <a:lstStyle/>
          <a:p>
            <a:pPr algn="ctr"/>
            <a:r>
              <a:rPr lang="en-US" altLang="en-US" sz="1400" b="1">
                <a:latin typeface="Arial" charset="0"/>
                <a:ea typeface="MS PGothic" pitchFamily="34" charset="-128"/>
              </a:rPr>
              <a:t> </a:t>
            </a:r>
            <a:fld id="{E58CB3C6-DC9B-4B13-A983-55E394AD3E46}" type="slidenum">
              <a:rPr lang="en-US" altLang="en-US" sz="1400" b="1">
                <a:latin typeface="Arial" charset="0"/>
                <a:ea typeface="MS PGothic" pitchFamily="34" charset="-128"/>
              </a:rPr>
              <a:pPr algn="ctr"/>
              <a:t>19</a:t>
            </a:fld>
            <a:endParaRPr lang="en-US" altLang="en-US" sz="1400">
              <a:latin typeface="Arial" charset="0"/>
              <a:ea typeface="MS PGothic" pitchFamily="34" charset="-128"/>
            </a:endParaRPr>
          </a:p>
        </p:txBody>
      </p:sp>
      <p:sp>
        <p:nvSpPr>
          <p:cNvPr id="24580" name="Rectangle 4"/>
          <p:cNvSpPr>
            <a:spLocks noChangeArrowheads="1"/>
          </p:cNvSpPr>
          <p:nvPr/>
        </p:nvSpPr>
        <p:spPr bwMode="auto">
          <a:xfrm>
            <a:off x="6629400" y="444500"/>
            <a:ext cx="2185988" cy="369888"/>
          </a:xfrm>
          <a:prstGeom prst="rect">
            <a:avLst/>
          </a:prstGeom>
          <a:noFill/>
          <a:ln w="9525">
            <a:noFill/>
            <a:miter lim="800000"/>
            <a:headEnd/>
            <a:tailEnd/>
          </a:ln>
        </p:spPr>
        <p:txBody>
          <a:bodyPr wrap="none">
            <a:spAutoFit/>
          </a:bodyPr>
          <a:lstStyle/>
          <a:p>
            <a:pPr eaLnBrk="1" hangingPunct="1"/>
            <a:r>
              <a:rPr lang="en-US" altLang="en-US" b="1">
                <a:solidFill>
                  <a:schemeClr val="bg1"/>
                </a:solidFill>
                <a:latin typeface="Akzidenz-Grotesk Std Regular" pitchFamily="2" charset="0"/>
              </a:rPr>
              <a:t>Dormitory Floor Plan</a:t>
            </a:r>
            <a:endParaRPr lang="en-GB" altLang="en-US" b="1">
              <a:solidFill>
                <a:schemeClr val="bg1"/>
              </a:solidFill>
              <a:latin typeface="Akzidenz-Grotesk Std Regular" pitchFamily="2"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descr="BinghamtonNY_Gymnasium.png" hidden="1"/>
          <p:cNvPicPr>
            <a:picLocks noChangeAspect="1"/>
          </p:cNvPicPr>
          <p:nvPr/>
        </p:nvPicPr>
        <p:blipFill>
          <a:blip r:embed="rId2" cstate="print"/>
          <a:srcRect/>
          <a:stretch>
            <a:fillRect/>
          </a:stretch>
        </p:blipFill>
        <p:spPr bwMode="auto">
          <a:xfrm>
            <a:off x="0" y="865188"/>
            <a:ext cx="9144000" cy="5535612"/>
          </a:xfrm>
          <a:prstGeom prst="rect">
            <a:avLst/>
          </a:prstGeom>
          <a:noFill/>
          <a:ln w="9525">
            <a:noFill/>
            <a:miter lim="800000"/>
            <a:headEnd/>
            <a:tailEnd/>
          </a:ln>
        </p:spPr>
      </p:pic>
      <p:pic>
        <p:nvPicPr>
          <p:cNvPr id="5123" name="Picture 17" descr="ShelterWorker(3).png" hidden="1"/>
          <p:cNvPicPr>
            <a:picLocks noChangeAspect="1"/>
          </p:cNvPicPr>
          <p:nvPr/>
        </p:nvPicPr>
        <p:blipFill>
          <a:blip r:embed="rId3" cstate="print"/>
          <a:srcRect/>
          <a:stretch>
            <a:fillRect/>
          </a:stretch>
        </p:blipFill>
        <p:spPr bwMode="auto">
          <a:xfrm>
            <a:off x="0" y="990600"/>
            <a:ext cx="3790950" cy="3143250"/>
          </a:xfrm>
          <a:prstGeom prst="rect">
            <a:avLst/>
          </a:prstGeom>
          <a:noFill/>
          <a:ln w="9525">
            <a:noFill/>
            <a:miter lim="800000"/>
            <a:headEnd/>
            <a:tailEnd/>
          </a:ln>
        </p:spPr>
      </p:pic>
      <p:pic>
        <p:nvPicPr>
          <p:cNvPr id="5124" name="Picture 16" descr="ShelterWorker(5).png" hidden="1"/>
          <p:cNvPicPr>
            <a:picLocks noChangeAspect="1"/>
          </p:cNvPicPr>
          <p:nvPr/>
        </p:nvPicPr>
        <p:blipFill>
          <a:blip r:embed="rId4" cstate="print"/>
          <a:srcRect/>
          <a:stretch>
            <a:fillRect/>
          </a:stretch>
        </p:blipFill>
        <p:spPr bwMode="auto">
          <a:xfrm>
            <a:off x="2286000" y="1828800"/>
            <a:ext cx="4203700" cy="3471863"/>
          </a:xfrm>
          <a:prstGeom prst="rect">
            <a:avLst/>
          </a:prstGeom>
          <a:noFill/>
          <a:ln w="9525">
            <a:noFill/>
            <a:miter lim="800000"/>
            <a:headEnd/>
            <a:tailEnd/>
          </a:ln>
        </p:spPr>
      </p:pic>
      <p:pic>
        <p:nvPicPr>
          <p:cNvPr id="5125" name="Picture 18" descr="ShelterWorker(4).png" hidden="1"/>
          <p:cNvPicPr>
            <a:picLocks noChangeAspect="1"/>
          </p:cNvPicPr>
          <p:nvPr/>
        </p:nvPicPr>
        <p:blipFill>
          <a:blip r:embed="rId5" cstate="print"/>
          <a:srcRect/>
          <a:stretch>
            <a:fillRect/>
          </a:stretch>
        </p:blipFill>
        <p:spPr bwMode="auto">
          <a:xfrm>
            <a:off x="5105400" y="3048000"/>
            <a:ext cx="4337050" cy="3581400"/>
          </a:xfrm>
          <a:prstGeom prst="rect">
            <a:avLst/>
          </a:prstGeom>
          <a:noFill/>
          <a:ln w="9525">
            <a:noFill/>
            <a:miter lim="800000"/>
            <a:headEnd/>
            <a:tailEnd/>
          </a:ln>
        </p:spPr>
      </p:pic>
      <p:sp>
        <p:nvSpPr>
          <p:cNvPr id="8" name="BlueGhost" hidden="1"/>
          <p:cNvSpPr/>
          <p:nvPr/>
        </p:nvSpPr>
        <p:spPr>
          <a:xfrm>
            <a:off x="-228600" y="838200"/>
            <a:ext cx="9601200" cy="56388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GB" altLang="en-US">
              <a:solidFill>
                <a:srgbClr val="FFFFFF"/>
              </a:solidFill>
              <a:latin typeface="Akzidenz-Grotesk Std Regular" pitchFamily="2" charset="0"/>
            </a:endParaRPr>
          </a:p>
        </p:txBody>
      </p:sp>
      <p:grpSp>
        <p:nvGrpSpPr>
          <p:cNvPr id="5127" name="Group 2"/>
          <p:cNvGrpSpPr>
            <a:grpSpLocks/>
          </p:cNvGrpSpPr>
          <p:nvPr/>
        </p:nvGrpSpPr>
        <p:grpSpPr bwMode="auto">
          <a:xfrm>
            <a:off x="1981200" y="2794000"/>
            <a:ext cx="5456238" cy="3133725"/>
            <a:chOff x="1758550" y="2438400"/>
            <a:chExt cx="5881943" cy="3307814"/>
          </a:xfrm>
        </p:grpSpPr>
        <p:sp>
          <p:nvSpPr>
            <p:cNvPr id="14" name="Rounded Rectangle 13"/>
            <p:cNvSpPr/>
            <p:nvPr/>
          </p:nvSpPr>
          <p:spPr>
            <a:xfrm>
              <a:off x="3730108" y="4877701"/>
              <a:ext cx="2070139" cy="868513"/>
            </a:xfrm>
            <a:prstGeom prst="roundRect">
              <a:avLst/>
            </a:prstGeom>
            <a:noFill/>
            <a:ln w="57150">
              <a:solidFill>
                <a:schemeClr val="bg1"/>
              </a:solid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GB" altLang="en-US">
                <a:solidFill>
                  <a:srgbClr val="FFFFFF"/>
                </a:solidFill>
                <a:latin typeface="Akzidenz-Grotesk Std Regular" pitchFamily="2" charset="0"/>
              </a:endParaRPr>
            </a:p>
          </p:txBody>
        </p:sp>
        <p:sp>
          <p:nvSpPr>
            <p:cNvPr id="15" name="Rounded Rectangle 14"/>
            <p:cNvSpPr/>
            <p:nvPr/>
          </p:nvSpPr>
          <p:spPr>
            <a:xfrm>
              <a:off x="1758550" y="3751852"/>
              <a:ext cx="2168717" cy="916764"/>
            </a:xfrm>
            <a:prstGeom prst="roundRect">
              <a:avLst/>
            </a:prstGeom>
            <a:noFill/>
            <a:ln w="57150">
              <a:solidFill>
                <a:schemeClr val="bg1"/>
              </a:solid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GB" altLang="en-US">
                <a:solidFill>
                  <a:srgbClr val="FFFFFF"/>
                </a:solidFill>
                <a:latin typeface="Akzidenz-Grotesk Std Regular" pitchFamily="2" charset="0"/>
              </a:endParaRPr>
            </a:p>
          </p:txBody>
        </p:sp>
        <p:sp>
          <p:nvSpPr>
            <p:cNvPr id="13" name="Rounded Rectangle 12"/>
            <p:cNvSpPr/>
            <p:nvPr/>
          </p:nvSpPr>
          <p:spPr>
            <a:xfrm>
              <a:off x="5537373" y="3751852"/>
              <a:ext cx="2103120" cy="965014"/>
            </a:xfrm>
            <a:prstGeom prst="roundRect">
              <a:avLst/>
            </a:prstGeom>
            <a:noFill/>
            <a:ln w="57150">
              <a:solidFill>
                <a:schemeClr val="bg1"/>
              </a:solid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GB" altLang="en-US">
                <a:solidFill>
                  <a:srgbClr val="FFFFFF"/>
                </a:solidFill>
                <a:latin typeface="Akzidenz-Grotesk Std Regular" pitchFamily="2" charset="0"/>
              </a:endParaRPr>
            </a:p>
          </p:txBody>
        </p:sp>
        <p:sp>
          <p:nvSpPr>
            <p:cNvPr id="22" name="Rounded Rectangle 21"/>
            <p:cNvSpPr/>
            <p:nvPr/>
          </p:nvSpPr>
          <p:spPr>
            <a:xfrm>
              <a:off x="5562600" y="2438400"/>
              <a:ext cx="2066334" cy="822960"/>
            </a:xfrm>
            <a:prstGeom prst="roundRect">
              <a:avLst/>
            </a:prstGeom>
            <a:noFill/>
            <a:ln w="57150">
              <a:solidFill>
                <a:schemeClr val="bg1"/>
              </a:solid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GB" altLang="en-US">
                <a:solidFill>
                  <a:srgbClr val="FFFFFF"/>
                </a:solidFill>
                <a:latin typeface="Akzidenz-Grotesk Std Regular" pitchFamily="2" charset="0"/>
              </a:endParaRPr>
            </a:p>
          </p:txBody>
        </p:sp>
      </p:grpSp>
      <p:sp>
        <p:nvSpPr>
          <p:cNvPr id="5128" name="Slide Number Placeholder 4"/>
          <p:cNvSpPr>
            <a:spLocks noGrp="1"/>
          </p:cNvSpPr>
          <p:nvPr>
            <p:ph type="sldNum" sz="quarter" idx="12"/>
          </p:nvPr>
        </p:nvSpPr>
        <p:spPr bwMode="auto">
          <a:xfrm>
            <a:off x="7620000" y="6324600"/>
            <a:ext cx="1066800" cy="365125"/>
          </a:xfrm>
          <a:noFill/>
          <a:ln>
            <a:miter lim="800000"/>
            <a:headEnd/>
            <a:tailEnd/>
          </a:ln>
        </p:spPr>
        <p:txBody>
          <a:bodyPr/>
          <a:lstStyle/>
          <a:p>
            <a:pPr algn="ctr"/>
            <a:r>
              <a:rPr lang="en-US" altLang="en-US" sz="1400" b="1">
                <a:latin typeface="Arial" charset="0"/>
                <a:ea typeface="MS PGothic" pitchFamily="34" charset="-128"/>
              </a:rPr>
              <a:t> </a:t>
            </a:r>
            <a:fld id="{E176A9E4-B77F-417F-86BC-4E1E0B7556EB}" type="slidenum">
              <a:rPr lang="en-US" altLang="en-US" sz="1400" b="1">
                <a:latin typeface="Arial" charset="0"/>
                <a:ea typeface="MS PGothic" pitchFamily="34" charset="-128"/>
              </a:rPr>
              <a:pPr algn="ctr"/>
              <a:t>2</a:t>
            </a:fld>
            <a:r>
              <a:rPr lang="en-US" altLang="en-US" sz="1400" b="1">
                <a:latin typeface="Arial" charset="0"/>
                <a:ea typeface="MS PGothic" pitchFamily="34" charset="-128"/>
              </a:rPr>
              <a:t> </a:t>
            </a:r>
            <a:endParaRPr lang="en-US" altLang="en-US" sz="1400">
              <a:latin typeface="Arial" charset="0"/>
              <a:ea typeface="MS PGothic" pitchFamily="34" charset="-128"/>
            </a:endParaRPr>
          </a:p>
        </p:txBody>
      </p:sp>
      <p:sp>
        <p:nvSpPr>
          <p:cNvPr id="16" name="TextBox 15"/>
          <p:cNvSpPr txBox="1"/>
          <p:nvPr/>
        </p:nvSpPr>
        <p:spPr>
          <a:xfrm>
            <a:off x="1447800" y="5562600"/>
            <a:ext cx="6477000" cy="646113"/>
          </a:xfrm>
          <a:prstGeom prst="rect">
            <a:avLst/>
          </a:prstGeom>
          <a:noFill/>
        </p:spPr>
        <p:txBody>
          <a:bodyPr wrap="square">
            <a:spAutoFit/>
          </a:bodyPr>
          <a:lstStyle/>
          <a:p>
            <a:pPr eaLnBrk="1" hangingPunct="1">
              <a:defRPr/>
            </a:pPr>
            <a:r>
              <a:rPr lang="en-US" dirty="0">
                <a:latin typeface="+mj-lt"/>
              </a:rPr>
              <a:t>Course Purpose: To prepare you to assist in the resourcing, opening, operating and closing of a Red Cross shelter.</a:t>
            </a:r>
          </a:p>
        </p:txBody>
      </p:sp>
      <p:sp>
        <p:nvSpPr>
          <p:cNvPr id="5130" name="TextBox 19"/>
          <p:cNvSpPr txBox="1">
            <a:spLocks noChangeArrowheads="1"/>
          </p:cNvSpPr>
          <p:nvPr/>
        </p:nvSpPr>
        <p:spPr bwMode="auto">
          <a:xfrm>
            <a:off x="6248400" y="533400"/>
            <a:ext cx="2971800" cy="276225"/>
          </a:xfrm>
          <a:prstGeom prst="rect">
            <a:avLst/>
          </a:prstGeom>
          <a:noFill/>
          <a:ln w="9525">
            <a:noFill/>
            <a:miter lim="800000"/>
            <a:headEnd/>
            <a:tailEnd/>
          </a:ln>
        </p:spPr>
        <p:txBody>
          <a:bodyPr>
            <a:spAutoFit/>
          </a:bodyPr>
          <a:lstStyle/>
          <a:p>
            <a:pPr eaLnBrk="1" hangingPunct="1"/>
            <a:r>
              <a:rPr lang="en-US" altLang="en-US" sz="1200" b="1">
                <a:solidFill>
                  <a:schemeClr val="bg1"/>
                </a:solidFill>
                <a:latin typeface="Akzidenz-Grotesk Std Regular" pitchFamily="2" charset="0"/>
              </a:rPr>
              <a:t>Sheltering Process—Course Purpose</a:t>
            </a:r>
            <a:endParaRPr lang="en-GB" altLang="en-US" sz="1200" b="1">
              <a:solidFill>
                <a:schemeClr val="bg1"/>
              </a:solidFill>
              <a:latin typeface="Akzidenz-Grotesk Std Regular" pitchFamily="2" charset="0"/>
            </a:endParaRPr>
          </a:p>
        </p:txBody>
      </p:sp>
      <p:sp>
        <p:nvSpPr>
          <p:cNvPr id="5131" name="TextBox 16"/>
          <p:cNvSpPr txBox="1">
            <a:spLocks noChangeArrowheads="1"/>
          </p:cNvSpPr>
          <p:nvPr/>
        </p:nvSpPr>
        <p:spPr bwMode="auto">
          <a:xfrm>
            <a:off x="1295400" y="1143000"/>
            <a:ext cx="1905000" cy="830263"/>
          </a:xfrm>
          <a:prstGeom prst="rect">
            <a:avLst/>
          </a:prstGeom>
          <a:noFill/>
          <a:ln w="9525">
            <a:noFill/>
            <a:miter lim="800000"/>
            <a:headEnd/>
            <a:tailEnd/>
          </a:ln>
        </p:spPr>
        <p:txBody>
          <a:bodyPr>
            <a:spAutoFit/>
          </a:bodyPr>
          <a:lstStyle/>
          <a:p>
            <a:pPr algn="ctr" eaLnBrk="1" hangingPunct="1"/>
            <a:r>
              <a:rPr lang="en-US" altLang="en-US" sz="2400" b="1"/>
              <a:t>Sheltering </a:t>
            </a:r>
            <a:br>
              <a:rPr lang="en-US" altLang="en-US" sz="2400" b="1"/>
            </a:br>
            <a:r>
              <a:rPr lang="en-US" altLang="en-US" sz="2400" b="1"/>
              <a:t>Process</a:t>
            </a:r>
            <a:endParaRPr lang="en-US" altLang="en-US" sz="2000" b="1"/>
          </a:p>
        </p:txBody>
      </p:sp>
      <p:graphicFrame>
        <p:nvGraphicFramePr>
          <p:cNvPr id="24" name="Picture 3"/>
          <p:cNvGraphicFramePr>
            <a:graphicFrameLocks/>
          </p:cNvGraphicFramePr>
          <p:nvPr/>
        </p:nvGraphicFramePr>
        <p:xfrm>
          <a:off x="1181100" y="1088324"/>
          <a:ext cx="6743700" cy="447427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srcRect/>
          <a:stretch>
            <a:fillRect/>
          </a:stretch>
        </p:blipFill>
        <p:spPr bwMode="auto">
          <a:xfrm>
            <a:off x="762000" y="1219200"/>
            <a:ext cx="7929563" cy="4724400"/>
          </a:xfrm>
          <a:prstGeom prst="rect">
            <a:avLst/>
          </a:prstGeom>
          <a:noFill/>
          <a:ln w="9525">
            <a:noFill/>
            <a:miter lim="800000"/>
            <a:headEnd/>
            <a:tailEnd/>
          </a:ln>
        </p:spPr>
      </p:pic>
      <p:sp>
        <p:nvSpPr>
          <p:cNvPr id="25603" name="Slide Number Placeholder 4"/>
          <p:cNvSpPr>
            <a:spLocks noGrp="1"/>
          </p:cNvSpPr>
          <p:nvPr>
            <p:ph type="sldNum" sz="quarter" idx="12"/>
          </p:nvPr>
        </p:nvSpPr>
        <p:spPr bwMode="auto">
          <a:xfrm>
            <a:off x="7620000" y="6324600"/>
            <a:ext cx="1066800" cy="365125"/>
          </a:xfrm>
          <a:noFill/>
          <a:ln>
            <a:miter lim="800000"/>
            <a:headEnd/>
            <a:tailEnd/>
          </a:ln>
        </p:spPr>
        <p:txBody>
          <a:bodyPr/>
          <a:lstStyle/>
          <a:p>
            <a:pPr algn="ctr"/>
            <a:r>
              <a:rPr lang="en-US" altLang="en-US" sz="1400" b="1">
                <a:latin typeface="Arial" charset="0"/>
                <a:ea typeface="MS PGothic" pitchFamily="34" charset="-128"/>
              </a:rPr>
              <a:t> </a:t>
            </a:r>
            <a:fld id="{970F1DD9-3870-417F-8534-9A10A72F5963}" type="slidenum">
              <a:rPr lang="en-US" altLang="en-US" sz="1400" b="1">
                <a:latin typeface="Arial" charset="0"/>
                <a:ea typeface="MS PGothic" pitchFamily="34" charset="-128"/>
              </a:rPr>
              <a:pPr algn="ctr"/>
              <a:t>20</a:t>
            </a:fld>
            <a:endParaRPr lang="en-US" altLang="en-US" sz="1400">
              <a:latin typeface="Arial" charset="0"/>
              <a:ea typeface="MS PGothic" pitchFamily="34" charset="-128"/>
            </a:endParaRPr>
          </a:p>
        </p:txBody>
      </p:sp>
      <p:sp>
        <p:nvSpPr>
          <p:cNvPr id="25604" name="Rectangle 4"/>
          <p:cNvSpPr>
            <a:spLocks noChangeArrowheads="1"/>
          </p:cNvSpPr>
          <p:nvPr/>
        </p:nvSpPr>
        <p:spPr bwMode="auto">
          <a:xfrm>
            <a:off x="6477000" y="457200"/>
            <a:ext cx="2382838" cy="369888"/>
          </a:xfrm>
          <a:prstGeom prst="rect">
            <a:avLst/>
          </a:prstGeom>
          <a:noFill/>
          <a:ln w="9525">
            <a:noFill/>
            <a:miter lim="800000"/>
            <a:headEnd/>
            <a:tailEnd/>
          </a:ln>
        </p:spPr>
        <p:txBody>
          <a:bodyPr wrap="none">
            <a:spAutoFit/>
          </a:bodyPr>
          <a:lstStyle/>
          <a:p>
            <a:pPr eaLnBrk="1" hangingPunct="1"/>
            <a:r>
              <a:rPr lang="en-US" altLang="en-US" b="1">
                <a:solidFill>
                  <a:schemeClr val="bg1"/>
                </a:solidFill>
                <a:latin typeface="Akzidenz-Grotesk Std Regular" pitchFamily="2" charset="0"/>
              </a:rPr>
              <a:t>Dormitory</a:t>
            </a:r>
            <a:r>
              <a:rPr lang="en-US" altLang="en-US">
                <a:solidFill>
                  <a:schemeClr val="bg1"/>
                </a:solidFill>
                <a:latin typeface="Akzidenz-Grotesk Std Regular" pitchFamily="2" charset="0"/>
              </a:rPr>
              <a:t> </a:t>
            </a:r>
            <a:r>
              <a:rPr lang="en-US" altLang="en-US" b="1">
                <a:solidFill>
                  <a:schemeClr val="bg1"/>
                </a:solidFill>
                <a:latin typeface="Akzidenz-Grotesk Std Regular" pitchFamily="2" charset="0"/>
              </a:rPr>
              <a:t>Floor Plan 2</a:t>
            </a:r>
            <a:endParaRPr lang="en-GB" altLang="en-US" b="1">
              <a:solidFill>
                <a:schemeClr val="bg1"/>
              </a:solidFill>
              <a:latin typeface="Akzidenz-Grotesk Std Regular" pitchFamily="2"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G_1785.JPG"/>
          <p:cNvPicPr>
            <a:picLocks noChangeAspect="1"/>
          </p:cNvPicPr>
          <p:nvPr/>
        </p:nvPicPr>
        <p:blipFill>
          <a:blip r:embed="rId2" cstate="email">
            <a:extLst/>
          </a:blip>
          <a:stretch>
            <a:fillRect/>
          </a:stretch>
        </p:blipFill>
        <p:spPr>
          <a:xfrm>
            <a:off x="381000" y="1219200"/>
            <a:ext cx="3657600"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DiningArea.png"/>
          <p:cNvPicPr>
            <a:picLocks noChangeAspect="1"/>
          </p:cNvPicPr>
          <p:nvPr/>
        </p:nvPicPr>
        <p:blipFill>
          <a:blip r:embed="rId3" cstate="print"/>
          <a:srcRect/>
          <a:stretch>
            <a:fillRect/>
          </a:stretch>
        </p:blipFill>
        <p:spPr bwMode="auto">
          <a:xfrm>
            <a:off x="4724400" y="1219200"/>
            <a:ext cx="4419600" cy="3068638"/>
          </a:xfrm>
          <a:prstGeom prst="rect">
            <a:avLst/>
          </a:prstGeom>
          <a:noFill/>
          <a:ln w="9525">
            <a:noFill/>
            <a:miter lim="800000"/>
            <a:headEnd/>
            <a:tailEnd/>
          </a:ln>
        </p:spPr>
      </p:pic>
      <p:pic>
        <p:nvPicPr>
          <p:cNvPr id="18" name="Picture 17" descr="IMG_1772.JPG"/>
          <p:cNvPicPr>
            <a:picLocks noChangeAspect="1"/>
          </p:cNvPicPr>
          <p:nvPr/>
        </p:nvPicPr>
        <p:blipFill>
          <a:blip r:embed="rId4" cstate="email">
            <a:extLst/>
          </a:blip>
          <a:stretch>
            <a:fillRect/>
          </a:stretch>
        </p:blipFill>
        <p:spPr>
          <a:xfrm>
            <a:off x="2895600" y="3429000"/>
            <a:ext cx="3615348" cy="24397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a:spLocks noChangeArrowheads="1"/>
          </p:cNvSpPr>
          <p:nvPr/>
        </p:nvSpPr>
        <p:spPr bwMode="auto">
          <a:xfrm>
            <a:off x="381000" y="4038600"/>
            <a:ext cx="2362200" cy="646113"/>
          </a:xfrm>
          <a:prstGeom prst="rect">
            <a:avLst/>
          </a:prstGeom>
          <a:noFill/>
          <a:ln w="9525">
            <a:noFill/>
            <a:miter lim="800000"/>
            <a:headEnd/>
            <a:tailEnd/>
          </a:ln>
        </p:spPr>
        <p:txBody>
          <a:bodyPr>
            <a:spAutoFit/>
          </a:bodyPr>
          <a:lstStyle/>
          <a:p>
            <a:pPr eaLnBrk="1" hangingPunct="1"/>
            <a:r>
              <a:rPr lang="en-US" altLang="en-US" b="1">
                <a:latin typeface="Akzidenz-Grotesk Std Regular" pitchFamily="2" charset="0"/>
              </a:rPr>
              <a:t>Snack and Beverage 	Table</a:t>
            </a:r>
            <a:endParaRPr lang="en-GB" altLang="en-US" b="1">
              <a:latin typeface="Akzidenz-Grotesk Std Regular" pitchFamily="2" charset="0"/>
            </a:endParaRPr>
          </a:p>
        </p:txBody>
      </p:sp>
      <p:sp>
        <p:nvSpPr>
          <p:cNvPr id="9" name="TextBox 8"/>
          <p:cNvSpPr txBox="1">
            <a:spLocks noChangeArrowheads="1"/>
          </p:cNvSpPr>
          <p:nvPr/>
        </p:nvSpPr>
        <p:spPr bwMode="auto">
          <a:xfrm>
            <a:off x="3371850" y="5924550"/>
            <a:ext cx="2362200" cy="369888"/>
          </a:xfrm>
          <a:prstGeom prst="rect">
            <a:avLst/>
          </a:prstGeom>
          <a:noFill/>
          <a:ln w="9525">
            <a:noFill/>
            <a:miter lim="800000"/>
            <a:headEnd/>
            <a:tailEnd/>
          </a:ln>
        </p:spPr>
        <p:txBody>
          <a:bodyPr>
            <a:spAutoFit/>
          </a:bodyPr>
          <a:lstStyle/>
          <a:p>
            <a:pPr algn="ctr" eaLnBrk="1" hangingPunct="1"/>
            <a:r>
              <a:rPr lang="en-US" altLang="en-US" b="1">
                <a:latin typeface="Akzidenz-Grotesk Std Regular" pitchFamily="2" charset="0"/>
              </a:rPr>
              <a:t>Serving Area</a:t>
            </a:r>
            <a:endParaRPr lang="en-GB" altLang="en-US" b="1">
              <a:latin typeface="Akzidenz-Grotesk Std Regular" pitchFamily="2" charset="0"/>
            </a:endParaRPr>
          </a:p>
        </p:txBody>
      </p:sp>
      <p:sp>
        <p:nvSpPr>
          <p:cNvPr id="10" name="TextBox 9"/>
          <p:cNvSpPr txBox="1">
            <a:spLocks noChangeArrowheads="1"/>
          </p:cNvSpPr>
          <p:nvPr/>
        </p:nvSpPr>
        <p:spPr bwMode="auto">
          <a:xfrm>
            <a:off x="6610350" y="4038600"/>
            <a:ext cx="2362200" cy="369888"/>
          </a:xfrm>
          <a:prstGeom prst="rect">
            <a:avLst/>
          </a:prstGeom>
          <a:noFill/>
          <a:ln w="9525">
            <a:noFill/>
            <a:miter lim="800000"/>
            <a:headEnd/>
            <a:tailEnd/>
          </a:ln>
        </p:spPr>
        <p:txBody>
          <a:bodyPr>
            <a:spAutoFit/>
          </a:bodyPr>
          <a:lstStyle/>
          <a:p>
            <a:pPr eaLnBrk="1" hangingPunct="1"/>
            <a:r>
              <a:rPr lang="en-US" altLang="en-US" b="1">
                <a:latin typeface="Akzidenz-Grotesk Std Regular" pitchFamily="2" charset="0"/>
              </a:rPr>
              <a:t>Dining Area</a:t>
            </a:r>
            <a:endParaRPr lang="en-GB" altLang="en-US" b="1">
              <a:latin typeface="Akzidenz-Grotesk Std Regular" pitchFamily="2" charset="0"/>
            </a:endParaRPr>
          </a:p>
        </p:txBody>
      </p:sp>
      <p:sp>
        <p:nvSpPr>
          <p:cNvPr id="26632" name="Slide Number Placeholder 4"/>
          <p:cNvSpPr>
            <a:spLocks noGrp="1"/>
          </p:cNvSpPr>
          <p:nvPr>
            <p:ph type="sldNum" sz="quarter" idx="12"/>
          </p:nvPr>
        </p:nvSpPr>
        <p:spPr bwMode="auto">
          <a:xfrm>
            <a:off x="7620000" y="6324600"/>
            <a:ext cx="1066800" cy="365125"/>
          </a:xfrm>
          <a:noFill/>
          <a:ln>
            <a:miter lim="800000"/>
            <a:headEnd/>
            <a:tailEnd/>
          </a:ln>
        </p:spPr>
        <p:txBody>
          <a:bodyPr/>
          <a:lstStyle/>
          <a:p>
            <a:pPr algn="ctr"/>
            <a:r>
              <a:rPr lang="en-US" altLang="en-US" sz="1400" b="1" dirty="0">
                <a:latin typeface="Arial" charset="0"/>
                <a:ea typeface="MS PGothic" pitchFamily="34" charset="-128"/>
              </a:rPr>
              <a:t> </a:t>
            </a:r>
            <a:r>
              <a:rPr lang="en-US" altLang="en-US" sz="1400" b="1" dirty="0" smtClean="0">
                <a:latin typeface="Arial" charset="0"/>
                <a:ea typeface="MS PGothic" pitchFamily="34" charset="-128"/>
              </a:rPr>
              <a:t>21</a:t>
            </a:r>
            <a:endParaRPr lang="en-US" altLang="en-US" sz="1400" dirty="0">
              <a:latin typeface="Arial" charset="0"/>
              <a:ea typeface="MS PGothic" pitchFamily="34" charset="-128"/>
            </a:endParaRPr>
          </a:p>
        </p:txBody>
      </p:sp>
      <p:sp>
        <p:nvSpPr>
          <p:cNvPr id="26633" name="Rectangle 10"/>
          <p:cNvSpPr>
            <a:spLocks noChangeArrowheads="1"/>
          </p:cNvSpPr>
          <p:nvPr/>
        </p:nvSpPr>
        <p:spPr bwMode="auto">
          <a:xfrm>
            <a:off x="6248400" y="444500"/>
            <a:ext cx="2724150" cy="369888"/>
          </a:xfrm>
          <a:prstGeom prst="rect">
            <a:avLst/>
          </a:prstGeom>
          <a:noFill/>
          <a:ln w="9525">
            <a:noFill/>
            <a:miter lim="800000"/>
            <a:headEnd/>
            <a:tailEnd/>
          </a:ln>
        </p:spPr>
        <p:txBody>
          <a:bodyPr wrap="none">
            <a:spAutoFit/>
          </a:bodyPr>
          <a:lstStyle/>
          <a:p>
            <a:pPr eaLnBrk="1" hangingPunct="1"/>
            <a:r>
              <a:rPr lang="en-US" altLang="en-US" b="1">
                <a:solidFill>
                  <a:schemeClr val="bg1"/>
                </a:solidFill>
                <a:latin typeface="Akzidenz-Grotesk Std Regular" pitchFamily="2" charset="0"/>
              </a:rPr>
              <a:t>Setting Up Feeding Areas</a:t>
            </a:r>
            <a:endParaRPr lang="en-GB" altLang="en-US" b="1">
              <a:solidFill>
                <a:schemeClr val="bg1"/>
              </a:solidFill>
              <a:latin typeface="Akzidenz-Grotesk Std Regular"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nodeType="afterGroup">
                            <p:stCondLst>
                              <p:cond delay="1000"/>
                            </p:stCondLst>
                            <p:childTnLst>
                              <p:par>
                                <p:cTn id="12" presetID="10" presetClass="entr" presetSubtype="0" fill="hold" grpId="0" nodeType="afterEffect">
                                  <p:stCondLst>
                                    <p:cond delay="100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nodeType="withEffect">
                                  <p:stCondLst>
                                    <p:cond delay="10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par>
                          <p:cTn id="18" fill="hold" nodeType="afterGroup">
                            <p:stCondLst>
                              <p:cond delay="2500"/>
                            </p:stCondLst>
                            <p:childTnLst>
                              <p:par>
                                <p:cTn id="19" presetID="10" presetClass="entr" presetSubtype="0" fill="hold" grpId="0" nodeType="afterEffect">
                                  <p:stCondLst>
                                    <p:cond delay="100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10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392863" y="457200"/>
            <a:ext cx="2743200" cy="369888"/>
          </a:xfrm>
          <a:prstGeom prst="rect">
            <a:avLst/>
          </a:prstGeom>
          <a:noFill/>
        </p:spPr>
        <p:txBody>
          <a:bodyPr>
            <a:spAutoFit/>
          </a:bodyPr>
          <a:lstStyle/>
          <a:p>
            <a:pPr eaLnBrk="1" hangingPunct="1">
              <a:defRPr/>
            </a:pPr>
            <a:r>
              <a:rPr lang="en-US" b="1" dirty="0">
                <a:solidFill>
                  <a:schemeClr val="bg1"/>
                </a:solidFill>
                <a:latin typeface="+mn-lt"/>
              </a:rPr>
              <a:t>Shelter Inventory Form</a:t>
            </a:r>
          </a:p>
        </p:txBody>
      </p:sp>
      <p:sp>
        <p:nvSpPr>
          <p:cNvPr id="27651" name="Rectangle 6"/>
          <p:cNvSpPr>
            <a:spLocks noChangeArrowheads="1"/>
          </p:cNvSpPr>
          <p:nvPr/>
        </p:nvSpPr>
        <p:spPr bwMode="auto">
          <a:xfrm>
            <a:off x="8001000" y="6324600"/>
            <a:ext cx="447675" cy="369887"/>
          </a:xfrm>
          <a:prstGeom prst="rect">
            <a:avLst/>
          </a:prstGeom>
          <a:noFill/>
          <a:ln w="9525">
            <a:noFill/>
            <a:miter lim="800000"/>
            <a:headEnd/>
            <a:tailEnd/>
          </a:ln>
        </p:spPr>
        <p:txBody>
          <a:bodyPr wrap="none">
            <a:spAutoFit/>
          </a:bodyPr>
          <a:lstStyle/>
          <a:p>
            <a:pPr eaLnBrk="1" hangingPunct="1"/>
            <a:fld id="{BFC8A94F-491F-4E44-97ED-6B47068AD3B0}" type="slidenum">
              <a:rPr lang="en-US" altLang="en-US" sz="1400" b="1">
                <a:solidFill>
                  <a:schemeClr val="bg1"/>
                </a:solidFill>
                <a:ea typeface="MS PGothic" pitchFamily="34" charset="-128"/>
              </a:rPr>
              <a:pPr eaLnBrk="1" hangingPunct="1"/>
              <a:t>22</a:t>
            </a:fld>
            <a:r>
              <a:rPr lang="en-US" altLang="en-US" b="1">
                <a:ea typeface="MS PGothic" pitchFamily="34" charset="-128"/>
              </a:rPr>
              <a:t> </a:t>
            </a:r>
            <a:endParaRPr lang="en-US" altLang="en-US">
              <a:ea typeface="MS PGothic" pitchFamily="34" charset="-128"/>
            </a:endParaRPr>
          </a:p>
        </p:txBody>
      </p:sp>
      <p:pic>
        <p:nvPicPr>
          <p:cNvPr id="7" name="Picture 6"/>
          <p:cNvPicPr>
            <a:picLocks noChangeAspect="1" noChangeArrowheads="1"/>
          </p:cNvPicPr>
          <p:nvPr/>
        </p:nvPicPr>
        <p:blipFill>
          <a:blip r:embed="rId2" cstate="print"/>
          <a:srcRect/>
          <a:stretch>
            <a:fillRect/>
          </a:stretch>
        </p:blipFill>
        <p:spPr bwMode="auto">
          <a:xfrm>
            <a:off x="2730500" y="1219200"/>
            <a:ext cx="3683000" cy="480060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descr="BinghamtonNY_Gymnasium.png" hidden="1"/>
          <p:cNvPicPr>
            <a:picLocks noChangeAspect="1"/>
          </p:cNvPicPr>
          <p:nvPr/>
        </p:nvPicPr>
        <p:blipFill>
          <a:blip r:embed="rId2" cstate="print"/>
          <a:srcRect/>
          <a:stretch>
            <a:fillRect/>
          </a:stretch>
        </p:blipFill>
        <p:spPr bwMode="auto">
          <a:xfrm>
            <a:off x="0" y="865188"/>
            <a:ext cx="9144000" cy="5535612"/>
          </a:xfrm>
          <a:prstGeom prst="rect">
            <a:avLst/>
          </a:prstGeom>
          <a:noFill/>
          <a:ln w="9525">
            <a:noFill/>
            <a:miter lim="800000"/>
            <a:headEnd/>
            <a:tailEnd/>
          </a:ln>
        </p:spPr>
      </p:pic>
      <p:pic>
        <p:nvPicPr>
          <p:cNvPr id="28675" name="Picture 17" descr="ShelterWorker(3).png" hidden="1"/>
          <p:cNvPicPr>
            <a:picLocks noChangeAspect="1"/>
          </p:cNvPicPr>
          <p:nvPr/>
        </p:nvPicPr>
        <p:blipFill>
          <a:blip r:embed="rId3" cstate="print"/>
          <a:srcRect/>
          <a:stretch>
            <a:fillRect/>
          </a:stretch>
        </p:blipFill>
        <p:spPr bwMode="auto">
          <a:xfrm>
            <a:off x="0" y="990600"/>
            <a:ext cx="3790950" cy="3143250"/>
          </a:xfrm>
          <a:prstGeom prst="rect">
            <a:avLst/>
          </a:prstGeom>
          <a:noFill/>
          <a:ln w="9525">
            <a:noFill/>
            <a:miter lim="800000"/>
            <a:headEnd/>
            <a:tailEnd/>
          </a:ln>
        </p:spPr>
      </p:pic>
      <p:pic>
        <p:nvPicPr>
          <p:cNvPr id="28676" name="Picture 16" descr="ShelterWorker(5).png" hidden="1"/>
          <p:cNvPicPr>
            <a:picLocks noChangeAspect="1"/>
          </p:cNvPicPr>
          <p:nvPr/>
        </p:nvPicPr>
        <p:blipFill>
          <a:blip r:embed="rId4" cstate="print"/>
          <a:srcRect/>
          <a:stretch>
            <a:fillRect/>
          </a:stretch>
        </p:blipFill>
        <p:spPr bwMode="auto">
          <a:xfrm>
            <a:off x="2286000" y="1828800"/>
            <a:ext cx="4203700" cy="3471863"/>
          </a:xfrm>
          <a:prstGeom prst="rect">
            <a:avLst/>
          </a:prstGeom>
          <a:noFill/>
          <a:ln w="9525">
            <a:noFill/>
            <a:miter lim="800000"/>
            <a:headEnd/>
            <a:tailEnd/>
          </a:ln>
        </p:spPr>
      </p:pic>
      <p:pic>
        <p:nvPicPr>
          <p:cNvPr id="28677" name="Picture 18" descr="ShelterWorker(4).png" hidden="1"/>
          <p:cNvPicPr>
            <a:picLocks noChangeAspect="1"/>
          </p:cNvPicPr>
          <p:nvPr/>
        </p:nvPicPr>
        <p:blipFill>
          <a:blip r:embed="rId5" cstate="print"/>
          <a:srcRect/>
          <a:stretch>
            <a:fillRect/>
          </a:stretch>
        </p:blipFill>
        <p:spPr bwMode="auto">
          <a:xfrm>
            <a:off x="5105400" y="3048000"/>
            <a:ext cx="4337050" cy="3581400"/>
          </a:xfrm>
          <a:prstGeom prst="rect">
            <a:avLst/>
          </a:prstGeom>
          <a:noFill/>
          <a:ln w="9525">
            <a:noFill/>
            <a:miter lim="800000"/>
            <a:headEnd/>
            <a:tailEnd/>
          </a:ln>
        </p:spPr>
      </p:pic>
      <p:sp>
        <p:nvSpPr>
          <p:cNvPr id="8" name="BlueGhost" hidden="1"/>
          <p:cNvSpPr/>
          <p:nvPr/>
        </p:nvSpPr>
        <p:spPr>
          <a:xfrm>
            <a:off x="-228600" y="838200"/>
            <a:ext cx="9601200" cy="56388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GB" altLang="en-US">
              <a:solidFill>
                <a:srgbClr val="FFFFFF"/>
              </a:solidFill>
              <a:latin typeface="Akzidenz-Grotesk Std Regular" pitchFamily="2" charset="0"/>
            </a:endParaRPr>
          </a:p>
        </p:txBody>
      </p:sp>
      <p:grpSp>
        <p:nvGrpSpPr>
          <p:cNvPr id="28679" name="Group 2"/>
          <p:cNvGrpSpPr>
            <a:grpSpLocks/>
          </p:cNvGrpSpPr>
          <p:nvPr/>
        </p:nvGrpSpPr>
        <p:grpSpPr bwMode="auto">
          <a:xfrm>
            <a:off x="1981200" y="2794000"/>
            <a:ext cx="5456238" cy="3133725"/>
            <a:chOff x="1758550" y="2438400"/>
            <a:chExt cx="5881943" cy="3307814"/>
          </a:xfrm>
        </p:grpSpPr>
        <p:sp>
          <p:nvSpPr>
            <p:cNvPr id="14" name="Rounded Rectangle 13"/>
            <p:cNvSpPr/>
            <p:nvPr/>
          </p:nvSpPr>
          <p:spPr>
            <a:xfrm>
              <a:off x="3730108" y="4877701"/>
              <a:ext cx="2070139" cy="868513"/>
            </a:xfrm>
            <a:prstGeom prst="roundRect">
              <a:avLst/>
            </a:prstGeom>
            <a:noFill/>
            <a:ln w="57150">
              <a:solidFill>
                <a:schemeClr val="bg1"/>
              </a:solid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GB" altLang="en-US">
                <a:solidFill>
                  <a:srgbClr val="FFFFFF"/>
                </a:solidFill>
                <a:latin typeface="Akzidenz-Grotesk Std Regular" pitchFamily="2" charset="0"/>
              </a:endParaRPr>
            </a:p>
          </p:txBody>
        </p:sp>
        <p:sp>
          <p:nvSpPr>
            <p:cNvPr id="15" name="Rounded Rectangle 14"/>
            <p:cNvSpPr/>
            <p:nvPr/>
          </p:nvSpPr>
          <p:spPr>
            <a:xfrm>
              <a:off x="1758550" y="3751852"/>
              <a:ext cx="2168717" cy="916764"/>
            </a:xfrm>
            <a:prstGeom prst="roundRect">
              <a:avLst/>
            </a:prstGeom>
            <a:noFill/>
            <a:ln w="57150">
              <a:solidFill>
                <a:schemeClr val="bg1"/>
              </a:solid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GB" altLang="en-US">
                <a:solidFill>
                  <a:srgbClr val="FFFFFF"/>
                </a:solidFill>
                <a:latin typeface="Akzidenz-Grotesk Std Regular" pitchFamily="2" charset="0"/>
              </a:endParaRPr>
            </a:p>
          </p:txBody>
        </p:sp>
        <p:sp>
          <p:nvSpPr>
            <p:cNvPr id="13" name="Rounded Rectangle 12"/>
            <p:cNvSpPr/>
            <p:nvPr/>
          </p:nvSpPr>
          <p:spPr>
            <a:xfrm>
              <a:off x="5537373" y="3751852"/>
              <a:ext cx="2103120" cy="965014"/>
            </a:xfrm>
            <a:prstGeom prst="roundRect">
              <a:avLst/>
            </a:prstGeom>
            <a:noFill/>
            <a:ln w="57150">
              <a:solidFill>
                <a:schemeClr val="bg1"/>
              </a:solid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GB" altLang="en-US">
                <a:solidFill>
                  <a:srgbClr val="FFFFFF"/>
                </a:solidFill>
                <a:latin typeface="Akzidenz-Grotesk Std Regular" pitchFamily="2" charset="0"/>
              </a:endParaRPr>
            </a:p>
          </p:txBody>
        </p:sp>
        <p:sp>
          <p:nvSpPr>
            <p:cNvPr id="22" name="Rounded Rectangle 21"/>
            <p:cNvSpPr/>
            <p:nvPr/>
          </p:nvSpPr>
          <p:spPr>
            <a:xfrm>
              <a:off x="5562600" y="2438400"/>
              <a:ext cx="2066334" cy="822960"/>
            </a:xfrm>
            <a:prstGeom prst="roundRect">
              <a:avLst/>
            </a:prstGeom>
            <a:noFill/>
            <a:ln w="57150">
              <a:solidFill>
                <a:schemeClr val="bg1"/>
              </a:solid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GB" altLang="en-US">
                <a:solidFill>
                  <a:srgbClr val="FFFFFF"/>
                </a:solidFill>
                <a:latin typeface="Akzidenz-Grotesk Std Regular" pitchFamily="2" charset="0"/>
              </a:endParaRPr>
            </a:p>
          </p:txBody>
        </p:sp>
      </p:grpSp>
      <p:sp>
        <p:nvSpPr>
          <p:cNvPr id="28680" name="Slide Number Placeholder 4"/>
          <p:cNvSpPr>
            <a:spLocks noGrp="1"/>
          </p:cNvSpPr>
          <p:nvPr>
            <p:ph type="sldNum" sz="quarter" idx="12"/>
          </p:nvPr>
        </p:nvSpPr>
        <p:spPr bwMode="auto">
          <a:xfrm>
            <a:off x="7315200" y="6324600"/>
            <a:ext cx="1066800" cy="365125"/>
          </a:xfrm>
          <a:noFill/>
          <a:ln>
            <a:miter lim="800000"/>
            <a:headEnd/>
            <a:tailEnd/>
          </a:ln>
        </p:spPr>
        <p:txBody>
          <a:bodyPr/>
          <a:lstStyle/>
          <a:p>
            <a:pPr algn="ctr"/>
            <a:r>
              <a:rPr lang="en-US" altLang="en-US" sz="1400" b="1">
                <a:latin typeface="Arial" charset="0"/>
                <a:ea typeface="MS PGothic" pitchFamily="34" charset="-128"/>
              </a:rPr>
              <a:t> </a:t>
            </a:r>
            <a:fld id="{BEBBC234-A7B1-4388-AD64-E4032B5EBCAA}" type="slidenum">
              <a:rPr lang="en-US" altLang="en-US" sz="1400" b="1">
                <a:latin typeface="Arial" charset="0"/>
                <a:ea typeface="MS PGothic" pitchFamily="34" charset="-128"/>
              </a:rPr>
              <a:pPr algn="ctr"/>
              <a:t>23</a:t>
            </a:fld>
            <a:r>
              <a:rPr lang="en-US" altLang="en-US" sz="1400" b="1">
                <a:latin typeface="Arial" charset="0"/>
                <a:ea typeface="MS PGothic" pitchFamily="34" charset="-128"/>
              </a:rPr>
              <a:t> </a:t>
            </a:r>
            <a:endParaRPr lang="en-US" altLang="en-US" sz="1400">
              <a:latin typeface="Arial" charset="0"/>
              <a:ea typeface="MS PGothic" pitchFamily="34" charset="-128"/>
            </a:endParaRPr>
          </a:p>
        </p:txBody>
      </p:sp>
      <p:graphicFrame>
        <p:nvGraphicFramePr>
          <p:cNvPr id="17" name="Picture 3"/>
          <p:cNvGraphicFramePr>
            <a:graphicFrameLocks/>
          </p:cNvGraphicFramePr>
          <p:nvPr/>
        </p:nvGraphicFramePr>
        <p:xfrm>
          <a:off x="1143000" y="990600"/>
          <a:ext cx="6629400" cy="4191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8682" name="Rectangle 15"/>
          <p:cNvSpPr>
            <a:spLocks noChangeArrowheads="1"/>
          </p:cNvSpPr>
          <p:nvPr/>
        </p:nvSpPr>
        <p:spPr bwMode="auto">
          <a:xfrm>
            <a:off x="6781800" y="457200"/>
            <a:ext cx="2173288" cy="369888"/>
          </a:xfrm>
          <a:prstGeom prst="rect">
            <a:avLst/>
          </a:prstGeom>
          <a:noFill/>
          <a:ln w="9525">
            <a:noFill/>
            <a:miter lim="800000"/>
            <a:headEnd/>
            <a:tailEnd/>
          </a:ln>
        </p:spPr>
        <p:txBody>
          <a:bodyPr wrap="none">
            <a:spAutoFit/>
          </a:bodyPr>
          <a:lstStyle/>
          <a:p>
            <a:pPr eaLnBrk="1" hangingPunct="1"/>
            <a:r>
              <a:rPr lang="en-US" altLang="en-US" b="1">
                <a:solidFill>
                  <a:schemeClr val="bg1"/>
                </a:solidFill>
                <a:latin typeface="Akzidenz-Grotesk Std Regular" pitchFamily="2" charset="0"/>
              </a:rPr>
              <a:t>Sheltering Process</a:t>
            </a:r>
            <a:endParaRPr lang="en-GB" altLang="en-US" b="1">
              <a:solidFill>
                <a:schemeClr val="bg1"/>
              </a:solidFill>
              <a:latin typeface="Akzidenz-Grotesk Std Regular" pitchFamily="2" charset="0"/>
            </a:endParaRPr>
          </a:p>
        </p:txBody>
      </p:sp>
      <p:sp>
        <p:nvSpPr>
          <p:cNvPr id="28683"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eaLnBrk="1" hangingPunct="1"/>
            <a:endParaRPr lang="en-US" altLang="en-US"/>
          </a:p>
        </p:txBody>
      </p:sp>
      <p:sp>
        <p:nvSpPr>
          <p:cNvPr id="28684" name="TextBox 23"/>
          <p:cNvSpPr txBox="1">
            <a:spLocks noChangeArrowheads="1"/>
          </p:cNvSpPr>
          <p:nvPr/>
        </p:nvSpPr>
        <p:spPr bwMode="auto">
          <a:xfrm>
            <a:off x="3781425" y="5257800"/>
            <a:ext cx="1876425" cy="1077913"/>
          </a:xfrm>
          <a:prstGeom prst="rect">
            <a:avLst/>
          </a:prstGeom>
          <a:noFill/>
          <a:ln w="9525">
            <a:noFill/>
            <a:miter lim="800000"/>
            <a:headEnd/>
            <a:tailEnd/>
          </a:ln>
        </p:spPr>
        <p:txBody>
          <a:bodyPr wrap="none">
            <a:spAutoFit/>
          </a:bodyPr>
          <a:lstStyle/>
          <a:p>
            <a:pPr algn="ctr" eaLnBrk="1" hangingPunct="1"/>
            <a:r>
              <a:rPr lang="en-US" altLang="en-US" sz="1600" b="1"/>
              <a:t>Registration</a:t>
            </a:r>
          </a:p>
          <a:p>
            <a:pPr algn="ctr" eaLnBrk="1" hangingPunct="1"/>
            <a:r>
              <a:rPr lang="en-US" altLang="en-US" sz="1600" b="1"/>
              <a:t>Information Area </a:t>
            </a:r>
          </a:p>
          <a:p>
            <a:pPr algn="ctr" eaLnBrk="1" hangingPunct="1"/>
            <a:r>
              <a:rPr lang="en-US" altLang="en-US" sz="1600" b="1"/>
              <a:t>Dormitory</a:t>
            </a:r>
          </a:p>
          <a:p>
            <a:pPr algn="ctr" eaLnBrk="1" hangingPunct="1"/>
            <a:r>
              <a:rPr lang="en-US" altLang="en-US" sz="1600" b="1"/>
              <a:t>Feeding</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ChangeArrowheads="1"/>
          </p:cNvSpPr>
          <p:nvPr/>
        </p:nvSpPr>
        <p:spPr bwMode="auto">
          <a:xfrm>
            <a:off x="6553200" y="457200"/>
            <a:ext cx="2514600" cy="369888"/>
          </a:xfrm>
          <a:prstGeom prst="rect">
            <a:avLst/>
          </a:prstGeom>
          <a:noFill/>
          <a:ln w="9525">
            <a:noFill/>
            <a:miter lim="800000"/>
            <a:headEnd/>
            <a:tailEnd/>
          </a:ln>
        </p:spPr>
        <p:txBody>
          <a:bodyPr>
            <a:spAutoFit/>
          </a:bodyPr>
          <a:lstStyle/>
          <a:p>
            <a:pPr eaLnBrk="1" hangingPunct="1"/>
            <a:r>
              <a:rPr lang="en-US" altLang="en-US" b="1">
                <a:solidFill>
                  <a:schemeClr val="bg1"/>
                </a:solidFill>
                <a:latin typeface="Akzidenz-Grotesk Std Regular" pitchFamily="2" charset="0"/>
              </a:rPr>
              <a:t>Operating Forms </a:t>
            </a:r>
            <a:endParaRPr lang="en-GB" altLang="en-US" b="1">
              <a:solidFill>
                <a:schemeClr val="bg1"/>
              </a:solidFill>
              <a:latin typeface="Akzidenz-Grotesk Std Regular" pitchFamily="2" charset="0"/>
            </a:endParaRPr>
          </a:p>
        </p:txBody>
      </p:sp>
      <p:sp>
        <p:nvSpPr>
          <p:cNvPr id="29699" name="Rectangle 5"/>
          <p:cNvSpPr>
            <a:spLocks noChangeArrowheads="1"/>
          </p:cNvSpPr>
          <p:nvPr/>
        </p:nvSpPr>
        <p:spPr bwMode="auto">
          <a:xfrm>
            <a:off x="7918450" y="6324600"/>
            <a:ext cx="511175" cy="369888"/>
          </a:xfrm>
          <a:prstGeom prst="rect">
            <a:avLst/>
          </a:prstGeom>
          <a:noFill/>
          <a:ln w="9525">
            <a:noFill/>
            <a:miter lim="800000"/>
            <a:headEnd/>
            <a:tailEnd/>
          </a:ln>
        </p:spPr>
        <p:txBody>
          <a:bodyPr wrap="none">
            <a:spAutoFit/>
          </a:bodyPr>
          <a:lstStyle/>
          <a:p>
            <a:pPr algn="ctr" eaLnBrk="1" hangingPunct="1"/>
            <a:r>
              <a:rPr lang="en-US" altLang="en-US" b="1">
                <a:solidFill>
                  <a:schemeClr val="bg1"/>
                </a:solidFill>
                <a:ea typeface="MS PGothic" pitchFamily="34" charset="-128"/>
              </a:rPr>
              <a:t> </a:t>
            </a:r>
            <a:fld id="{45714630-9B86-4FA8-9899-98585FBF5AE4}" type="slidenum">
              <a:rPr lang="en-US" altLang="en-US" sz="1400" b="1">
                <a:solidFill>
                  <a:schemeClr val="bg1"/>
                </a:solidFill>
                <a:ea typeface="MS PGothic" pitchFamily="34" charset="-128"/>
              </a:rPr>
              <a:pPr algn="ctr" eaLnBrk="1" hangingPunct="1"/>
              <a:t>24</a:t>
            </a:fld>
            <a:r>
              <a:rPr lang="en-US" altLang="en-US" b="1">
                <a:solidFill>
                  <a:schemeClr val="bg1"/>
                </a:solidFill>
                <a:ea typeface="MS PGothic" pitchFamily="34" charset="-128"/>
              </a:rPr>
              <a:t> </a:t>
            </a:r>
            <a:endParaRPr lang="en-US" altLang="en-US">
              <a:solidFill>
                <a:schemeClr val="bg1"/>
              </a:solidFill>
              <a:ea typeface="MS PGothic" pitchFamily="34" charset="-128"/>
            </a:endParaRPr>
          </a:p>
        </p:txBody>
      </p:sp>
      <p:pic>
        <p:nvPicPr>
          <p:cNvPr id="6" name="Picture 5"/>
          <p:cNvPicPr>
            <a:picLocks noChangeAspect="1" noChangeArrowheads="1"/>
          </p:cNvPicPr>
          <p:nvPr/>
        </p:nvPicPr>
        <p:blipFill>
          <a:blip r:embed="rId2" cstate="print"/>
          <a:srcRect/>
          <a:stretch>
            <a:fillRect/>
          </a:stretch>
        </p:blipFill>
        <p:spPr bwMode="auto">
          <a:xfrm rot="-540963">
            <a:off x="774700" y="1436688"/>
            <a:ext cx="3495675" cy="436880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a:blip r:embed="rId3" cstate="print"/>
          <a:srcRect/>
          <a:stretch>
            <a:fillRect/>
          </a:stretch>
        </p:blipFill>
        <p:spPr bwMode="auto">
          <a:xfrm rot="-541648">
            <a:off x="4660900" y="1273175"/>
            <a:ext cx="3495675" cy="4506913"/>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ShelterWorker(11).png"/>
          <p:cNvPicPr>
            <a:picLocks noChangeAspect="1"/>
          </p:cNvPicPr>
          <p:nvPr/>
        </p:nvPicPr>
        <p:blipFill>
          <a:blip r:embed="rId2" cstate="print"/>
          <a:srcRect/>
          <a:stretch>
            <a:fillRect/>
          </a:stretch>
        </p:blipFill>
        <p:spPr bwMode="auto">
          <a:xfrm>
            <a:off x="-3175" y="762000"/>
            <a:ext cx="9147175" cy="5753100"/>
          </a:xfrm>
          <a:prstGeom prst="rect">
            <a:avLst/>
          </a:prstGeom>
          <a:noFill/>
          <a:ln w="9525">
            <a:noFill/>
            <a:miter lim="800000"/>
            <a:headEnd/>
            <a:tailEnd/>
          </a:ln>
        </p:spPr>
      </p:pic>
      <p:pic>
        <p:nvPicPr>
          <p:cNvPr id="30723" name="Top Banner" descr="PPTBackground_trans.png"/>
          <p:cNvPicPr>
            <a:picLocks noChangeAspect="1"/>
          </p:cNvPicPr>
          <p:nvPr/>
        </p:nvPicPr>
        <p:blipFill>
          <a:blip r:embed="rId3" cstate="print"/>
          <a:srcRect/>
          <a:stretch>
            <a:fillRect/>
          </a:stretch>
        </p:blipFill>
        <p:spPr bwMode="auto">
          <a:xfrm>
            <a:off x="-3175" y="0"/>
            <a:ext cx="9144000" cy="1077913"/>
          </a:xfrm>
          <a:prstGeom prst="rect">
            <a:avLst/>
          </a:prstGeom>
          <a:noFill/>
          <a:ln w="9525">
            <a:noFill/>
            <a:miter lim="800000"/>
            <a:headEnd/>
            <a:tailEnd/>
          </a:ln>
        </p:spPr>
      </p:pic>
      <p:pic>
        <p:nvPicPr>
          <p:cNvPr id="30724" name="Bottom Banner" descr="PPTBackground_trans.png"/>
          <p:cNvPicPr>
            <a:picLocks noChangeAspect="1"/>
          </p:cNvPicPr>
          <p:nvPr/>
        </p:nvPicPr>
        <p:blipFill>
          <a:blip r:embed="rId4" cstate="print"/>
          <a:srcRect/>
          <a:stretch>
            <a:fillRect/>
          </a:stretch>
        </p:blipFill>
        <p:spPr bwMode="auto">
          <a:xfrm>
            <a:off x="0" y="6073775"/>
            <a:ext cx="9144000" cy="784225"/>
          </a:xfrm>
          <a:prstGeom prst="rect">
            <a:avLst/>
          </a:prstGeom>
          <a:noFill/>
          <a:ln w="9525">
            <a:noFill/>
            <a:miter lim="800000"/>
            <a:headEnd/>
            <a:tailEnd/>
          </a:ln>
        </p:spPr>
      </p:pic>
      <p:sp>
        <p:nvSpPr>
          <p:cNvPr id="30725" name="Slide Number Placeholder 4"/>
          <p:cNvSpPr>
            <a:spLocks noGrp="1"/>
          </p:cNvSpPr>
          <p:nvPr>
            <p:ph type="sldNum" sz="quarter" idx="12"/>
          </p:nvPr>
        </p:nvSpPr>
        <p:spPr bwMode="auto">
          <a:xfrm>
            <a:off x="7620000" y="6324600"/>
            <a:ext cx="1066800" cy="365125"/>
          </a:xfrm>
          <a:noFill/>
          <a:ln>
            <a:miter lim="800000"/>
            <a:headEnd/>
            <a:tailEnd/>
          </a:ln>
        </p:spPr>
        <p:txBody>
          <a:bodyPr/>
          <a:lstStyle/>
          <a:p>
            <a:pPr algn="ctr"/>
            <a:r>
              <a:rPr lang="en-US" altLang="en-US" sz="1400" b="1">
                <a:latin typeface="Arial" charset="0"/>
                <a:ea typeface="MS PGothic" pitchFamily="34" charset="-128"/>
              </a:rPr>
              <a:t> </a:t>
            </a:r>
            <a:fld id="{AC1A6C2F-98DB-4B9F-A750-2040DEE2B5F3}" type="slidenum">
              <a:rPr lang="en-US" altLang="en-US" sz="1400" b="1">
                <a:latin typeface="Arial" charset="0"/>
                <a:ea typeface="MS PGothic" pitchFamily="34" charset="-128"/>
              </a:rPr>
              <a:pPr algn="ctr"/>
              <a:t>25</a:t>
            </a:fld>
            <a:endParaRPr lang="en-US" altLang="en-US" sz="1400">
              <a:latin typeface="Arial" charset="0"/>
              <a:ea typeface="MS PGothic" pitchFamily="34" charset="-128"/>
            </a:endParaRPr>
          </a:p>
        </p:txBody>
      </p:sp>
      <p:sp>
        <p:nvSpPr>
          <p:cNvPr id="30726" name="Rectangle 7"/>
          <p:cNvSpPr>
            <a:spLocks noChangeArrowheads="1"/>
          </p:cNvSpPr>
          <p:nvPr/>
        </p:nvSpPr>
        <p:spPr bwMode="auto">
          <a:xfrm>
            <a:off x="6934200" y="457200"/>
            <a:ext cx="1839913" cy="369888"/>
          </a:xfrm>
          <a:prstGeom prst="rect">
            <a:avLst/>
          </a:prstGeom>
          <a:noFill/>
          <a:ln w="9525">
            <a:noFill/>
            <a:miter lim="800000"/>
            <a:headEnd/>
            <a:tailEnd/>
          </a:ln>
        </p:spPr>
        <p:txBody>
          <a:bodyPr wrap="none">
            <a:spAutoFit/>
          </a:bodyPr>
          <a:lstStyle/>
          <a:p>
            <a:pPr eaLnBrk="1" hangingPunct="1"/>
            <a:r>
              <a:rPr lang="en-GB" altLang="en-US" b="1">
                <a:solidFill>
                  <a:schemeClr val="bg1"/>
                </a:solidFill>
                <a:latin typeface="Akzidenz-Grotesk Std Regular" pitchFamily="2" charset="0"/>
              </a:rPr>
              <a:t>Reception Area</a:t>
            </a:r>
          </a:p>
        </p:txBody>
      </p:sp>
      <p:sp>
        <p:nvSpPr>
          <p:cNvPr id="3" name="Rounded Rectangle 2"/>
          <p:cNvSpPr/>
          <p:nvPr/>
        </p:nvSpPr>
        <p:spPr>
          <a:xfrm>
            <a:off x="0" y="3429000"/>
            <a:ext cx="7467600" cy="2895600"/>
          </a:xfrm>
          <a:prstGeom prst="roundRect">
            <a:avLst/>
          </a:prstGeom>
          <a:solidFill>
            <a:srgbClr val="003366">
              <a:alpha val="90000"/>
            </a:srgbClr>
          </a:solidFill>
          <a:ln>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sz="1600" i="1" dirty="0">
                <a:solidFill>
                  <a:schemeClr val="bg1"/>
                </a:solidFill>
                <a:latin typeface="Akzidenz-Grotesk Std Regular" pitchFamily="2" charset="0"/>
              </a:rPr>
              <a:t>When you work in the shelter’s reception area, </a:t>
            </a:r>
            <a:r>
              <a:rPr lang="en-US" altLang="en-US" sz="1600" b="1" i="1" dirty="0">
                <a:solidFill>
                  <a:schemeClr val="bg1"/>
                </a:solidFill>
                <a:latin typeface="Akzidenz-Grotesk Std Regular" pitchFamily="2" charset="0"/>
              </a:rPr>
              <a:t>you </a:t>
            </a:r>
            <a:r>
              <a:rPr lang="en-US" altLang="en-US" sz="1600" b="1" i="1" dirty="0" smtClean="0">
                <a:solidFill>
                  <a:schemeClr val="bg1"/>
                </a:solidFill>
                <a:latin typeface="Akzidenz-Grotesk Std Regular" pitchFamily="2" charset="0"/>
              </a:rPr>
              <a:t>may be </a:t>
            </a:r>
            <a:r>
              <a:rPr lang="en-US" altLang="en-US" sz="1600" b="1" i="1" dirty="0">
                <a:solidFill>
                  <a:schemeClr val="bg1"/>
                </a:solidFill>
                <a:latin typeface="Akzidenz-Grotesk Std Regular" pitchFamily="2" charset="0"/>
              </a:rPr>
              <a:t>the first contact clients have with the Red Cross.</a:t>
            </a:r>
          </a:p>
          <a:p>
            <a:pPr eaLnBrk="1" hangingPunct="1">
              <a:defRPr/>
            </a:pPr>
            <a:endParaRPr lang="en-US" altLang="en-US" sz="1600" dirty="0">
              <a:solidFill>
                <a:schemeClr val="bg1"/>
              </a:solidFill>
              <a:latin typeface="Akzidenz-Grotesk Std Regular" pitchFamily="2" charset="0"/>
            </a:endParaRPr>
          </a:p>
          <a:p>
            <a:pPr eaLnBrk="1" hangingPunct="1">
              <a:defRPr/>
            </a:pPr>
            <a:r>
              <a:rPr lang="en-US" altLang="en-US" sz="1600" dirty="0">
                <a:solidFill>
                  <a:schemeClr val="bg1"/>
                </a:solidFill>
                <a:latin typeface="Akzidenz-Grotesk Std Regular" pitchFamily="2" charset="0"/>
              </a:rPr>
              <a:t>To welcome them in, you will:</a:t>
            </a:r>
          </a:p>
          <a:p>
            <a:pPr eaLnBrk="1" hangingPunct="1">
              <a:buFont typeface="Arial" panose="020B0604020202020204" pitchFamily="34" charset="0"/>
              <a:buChar char="•"/>
              <a:defRPr/>
            </a:pPr>
            <a:r>
              <a:rPr lang="en-US" altLang="en-US" sz="1600" dirty="0">
                <a:solidFill>
                  <a:schemeClr val="bg1"/>
                </a:solidFill>
                <a:latin typeface="Akzidenz-Grotesk Std Regular" pitchFamily="2" charset="0"/>
              </a:rPr>
              <a:t>Have clients sign in when they enter the shelter, even if they are not staying in the dormitory.</a:t>
            </a:r>
          </a:p>
          <a:p>
            <a:pPr eaLnBrk="1" hangingPunct="1">
              <a:buFont typeface="Arial" panose="020B0604020202020204" pitchFamily="34" charset="0"/>
              <a:buChar char="•"/>
              <a:defRPr/>
            </a:pPr>
            <a:r>
              <a:rPr lang="en-US" altLang="en-US" sz="1600" dirty="0">
                <a:solidFill>
                  <a:schemeClr val="bg1"/>
                </a:solidFill>
                <a:latin typeface="Akzidenz-Grotesk Std Regular" pitchFamily="2" charset="0"/>
              </a:rPr>
              <a:t>Identify the clients’ initial needs and direct them to resources. </a:t>
            </a:r>
          </a:p>
          <a:p>
            <a:pPr eaLnBrk="1" hangingPunct="1">
              <a:buFont typeface="Arial" panose="020B0604020202020204" pitchFamily="34" charset="0"/>
              <a:buChar char="•"/>
              <a:defRPr/>
            </a:pPr>
            <a:r>
              <a:rPr lang="en-US" altLang="en-US" sz="1600" dirty="0">
                <a:solidFill>
                  <a:schemeClr val="bg1"/>
                </a:solidFill>
                <a:latin typeface="Akzidenz-Grotesk Std Regular" pitchFamily="2" charset="0"/>
              </a:rPr>
              <a:t>Allow individuals with access or functional needs, including those with disabilities, to bring their service animals into the shelter, including the dormitory.</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nvGraphicFramePr>
        <p:xfrm>
          <a:off x="609600" y="990600"/>
          <a:ext cx="76962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1747" name="Picture 5" descr="ShelterSupplyKit.png"/>
          <p:cNvPicPr>
            <a:picLocks noChangeAspect="1"/>
          </p:cNvPicPr>
          <p:nvPr/>
        </p:nvPicPr>
        <p:blipFill>
          <a:blip r:embed="rId7" cstate="print"/>
          <a:srcRect/>
          <a:stretch>
            <a:fillRect/>
          </a:stretch>
        </p:blipFill>
        <p:spPr bwMode="auto">
          <a:xfrm>
            <a:off x="0" y="4267200"/>
            <a:ext cx="2724150" cy="2143125"/>
          </a:xfrm>
          <a:prstGeom prst="rect">
            <a:avLst/>
          </a:prstGeom>
          <a:noFill/>
          <a:ln w="9525">
            <a:noFill/>
            <a:miter lim="800000"/>
            <a:headEnd/>
            <a:tailEnd/>
          </a:ln>
        </p:spPr>
      </p:pic>
      <p:sp>
        <p:nvSpPr>
          <p:cNvPr id="8" name="Rectangle 7"/>
          <p:cNvSpPr>
            <a:spLocks noChangeArrowheads="1"/>
          </p:cNvSpPr>
          <p:nvPr/>
        </p:nvSpPr>
        <p:spPr bwMode="auto">
          <a:xfrm>
            <a:off x="6019800" y="990600"/>
            <a:ext cx="2895600" cy="2362200"/>
          </a:xfrm>
          <a:prstGeom prst="rect">
            <a:avLst/>
          </a:prstGeom>
          <a:blipFill dpi="0" rotWithShape="1">
            <a:blip r:embed="rId8" cstate="print">
              <a:alphaModFix amt="84000"/>
            </a:blip>
            <a:srcRect/>
            <a:stretch>
              <a:fillRect/>
            </a:stretch>
          </a:blipFill>
          <a:ln w="57150">
            <a:solidFill>
              <a:schemeClr val="bg1"/>
            </a:solidFill>
            <a:miter lim="800000"/>
            <a:headEnd/>
            <a:tailEnd/>
          </a:ln>
          <a:effectLst>
            <a:outerShdw blurRad="63500" sx="102000" sy="102000" algn="ctr" rotWithShape="0">
              <a:srgbClr val="000000">
                <a:alpha val="39999"/>
              </a:srgbClr>
            </a:outerShdw>
          </a:effectLst>
        </p:spPr>
        <p:txBody>
          <a:bodyPr anchor="ctr"/>
          <a:lstStyle>
            <a:lvl1pPr>
              <a:spcBef>
                <a:spcPct val="20000"/>
              </a:spcBef>
              <a:buFont typeface="Arial" panose="020B0604020202020204" pitchFamily="34" charset="0"/>
              <a:buChar char="•"/>
              <a:defRPr sz="3600">
                <a:solidFill>
                  <a:schemeClr val="tx1"/>
                </a:solidFill>
                <a:latin typeface="Akzidenz-Grotesk Std Regular" pitchFamily="2" charset="0"/>
                <a:ea typeface="Verdana" panose="020B0604030504040204" pitchFamily="34" charset="0"/>
                <a:cs typeface="Verdana" panose="020B0604030504040204" pitchFamily="34" charset="0"/>
              </a:defRPr>
            </a:lvl1pPr>
            <a:lvl2pPr marL="742950" indent="-285750">
              <a:spcBef>
                <a:spcPct val="20000"/>
              </a:spcBef>
              <a:buFont typeface="Arial" panose="020B0604020202020204" pitchFamily="34" charset="0"/>
              <a:buChar char="–"/>
              <a:defRPr sz="3200">
                <a:solidFill>
                  <a:schemeClr val="tx1"/>
                </a:solidFill>
                <a:latin typeface="Akzidenz-Grotesk Std Regular" pitchFamily="2"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800">
                <a:solidFill>
                  <a:schemeClr val="tx1"/>
                </a:solidFill>
                <a:latin typeface="Akzidenz-Grotesk Std Regular" pitchFamily="2"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9pPr>
          </a:lstStyle>
          <a:p>
            <a:pPr algn="ctr" eaLnBrk="1" hangingPunct="1">
              <a:spcBef>
                <a:spcPct val="0"/>
              </a:spcBef>
              <a:buFontTx/>
              <a:buNone/>
              <a:defRPr/>
            </a:pPr>
            <a:endParaRPr lang="en-GB" altLang="en-US" sz="1800">
              <a:solidFill>
                <a:srgbClr val="FFFFFF"/>
              </a:solidFill>
              <a:cs typeface="Arial" panose="020B0604020202020204" pitchFamily="34" charset="0"/>
            </a:endParaRPr>
          </a:p>
        </p:txBody>
      </p:sp>
      <p:sp>
        <p:nvSpPr>
          <p:cNvPr id="11" name="Rectangle 10"/>
          <p:cNvSpPr/>
          <p:nvPr/>
        </p:nvSpPr>
        <p:spPr>
          <a:xfrm>
            <a:off x="2721425" y="1676400"/>
            <a:ext cx="2895600" cy="3581400"/>
          </a:xfrm>
          <a:prstGeom prst="rect">
            <a:avLst/>
          </a:prstGeom>
          <a:noFill/>
          <a:ln w="3175">
            <a:solidFill>
              <a:schemeClr val="bg1"/>
            </a:solidFill>
          </a:ln>
          <a:effectLst>
            <a:outerShdw blurRad="63500" sx="102000" sy="102000" algn="ctr" rotWithShape="0">
              <a:prstClr val="black">
                <a:alpha val="40000"/>
              </a:prstClr>
            </a:outerShdw>
          </a:effectLst>
          <a:scene3d>
            <a:camera prst="orthographicFront">
              <a:rot lat="0" lon="0" rev="12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1750" name="Slide Number Placeholder 4"/>
          <p:cNvSpPr>
            <a:spLocks noGrp="1"/>
          </p:cNvSpPr>
          <p:nvPr>
            <p:ph type="sldNum" sz="quarter" idx="12"/>
          </p:nvPr>
        </p:nvSpPr>
        <p:spPr bwMode="auto">
          <a:xfrm>
            <a:off x="7620000" y="6324600"/>
            <a:ext cx="1066800" cy="365125"/>
          </a:xfrm>
          <a:noFill/>
          <a:ln>
            <a:miter lim="800000"/>
            <a:headEnd/>
            <a:tailEnd/>
          </a:ln>
        </p:spPr>
        <p:txBody>
          <a:bodyPr/>
          <a:lstStyle/>
          <a:p>
            <a:pPr algn="ctr"/>
            <a:r>
              <a:rPr lang="en-US" altLang="en-US" sz="1400" b="1">
                <a:latin typeface="Arial" charset="0"/>
                <a:ea typeface="MS PGothic" pitchFamily="34" charset="-128"/>
              </a:rPr>
              <a:t> </a:t>
            </a:r>
            <a:fld id="{3615A9C6-8AE0-4862-A070-50E9C20E0703}" type="slidenum">
              <a:rPr lang="en-US" altLang="en-US" sz="1400" b="1">
                <a:latin typeface="Arial" charset="0"/>
                <a:ea typeface="MS PGothic" pitchFamily="34" charset="-128"/>
              </a:rPr>
              <a:pPr algn="ctr"/>
              <a:t>26</a:t>
            </a:fld>
            <a:endParaRPr lang="en-US" altLang="en-US" sz="1400">
              <a:latin typeface="Arial" charset="0"/>
              <a:ea typeface="MS PGothic" pitchFamily="34" charset="-128"/>
            </a:endParaRPr>
          </a:p>
        </p:txBody>
      </p:sp>
      <p:sp>
        <p:nvSpPr>
          <p:cNvPr id="31751" name="Rectangle 8"/>
          <p:cNvSpPr>
            <a:spLocks noChangeArrowheads="1"/>
          </p:cNvSpPr>
          <p:nvPr/>
        </p:nvSpPr>
        <p:spPr bwMode="auto">
          <a:xfrm>
            <a:off x="6934200" y="452438"/>
            <a:ext cx="1555750" cy="369887"/>
          </a:xfrm>
          <a:prstGeom prst="rect">
            <a:avLst/>
          </a:prstGeom>
          <a:noFill/>
          <a:ln w="9525">
            <a:noFill/>
            <a:miter lim="800000"/>
            <a:headEnd/>
            <a:tailEnd/>
          </a:ln>
        </p:spPr>
        <p:txBody>
          <a:bodyPr wrap="none">
            <a:spAutoFit/>
          </a:bodyPr>
          <a:lstStyle/>
          <a:p>
            <a:pPr eaLnBrk="1" hangingPunct="1"/>
            <a:r>
              <a:rPr lang="en-US" altLang="en-US" b="1">
                <a:solidFill>
                  <a:schemeClr val="bg1"/>
                </a:solidFill>
                <a:latin typeface="Akzidenz-Grotesk Std Regular" pitchFamily="2" charset="0"/>
              </a:rPr>
              <a:t>Shelter Forms</a:t>
            </a:r>
            <a:endParaRPr lang="en-GB" altLang="en-US" b="1">
              <a:solidFill>
                <a:schemeClr val="bg1"/>
              </a:solidFill>
              <a:latin typeface="Akzidenz-Grotesk Std Regular" pitchFamily="2" charset="0"/>
            </a:endParaRPr>
          </a:p>
        </p:txBody>
      </p:sp>
      <p:pic>
        <p:nvPicPr>
          <p:cNvPr id="31752" name="Picture 8"/>
          <p:cNvPicPr>
            <a:picLocks noChangeAspect="1" noChangeArrowheads="1"/>
          </p:cNvPicPr>
          <p:nvPr/>
        </p:nvPicPr>
        <p:blipFill>
          <a:blip r:embed="rId9" cstate="print"/>
          <a:srcRect/>
          <a:stretch>
            <a:fillRect/>
          </a:stretch>
        </p:blipFill>
        <p:spPr bwMode="auto">
          <a:xfrm rot="-743017">
            <a:off x="2566988" y="1314450"/>
            <a:ext cx="3352800" cy="3049588"/>
          </a:xfrm>
          <a:prstGeom prst="rect">
            <a:avLst/>
          </a:prstGeom>
          <a:noFill/>
          <a:ln w="9525">
            <a:noFill/>
            <a:miter lim="800000"/>
            <a:headEnd/>
            <a:tailEnd/>
          </a:ln>
        </p:spPr>
      </p:pic>
      <p:pic>
        <p:nvPicPr>
          <p:cNvPr id="31753" name="Picture 9"/>
          <p:cNvPicPr>
            <a:picLocks noChangeAspect="1" noChangeArrowheads="1"/>
          </p:cNvPicPr>
          <p:nvPr/>
        </p:nvPicPr>
        <p:blipFill>
          <a:blip r:embed="rId10" cstate="print"/>
          <a:srcRect/>
          <a:stretch>
            <a:fillRect/>
          </a:stretch>
        </p:blipFill>
        <p:spPr bwMode="auto">
          <a:xfrm rot="191268">
            <a:off x="2613025" y="3957638"/>
            <a:ext cx="3409950" cy="14620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5"/>
          <p:cNvSpPr>
            <a:spLocks noChangeArrowheads="1"/>
          </p:cNvSpPr>
          <p:nvPr/>
        </p:nvSpPr>
        <p:spPr bwMode="auto">
          <a:xfrm>
            <a:off x="228600" y="2012950"/>
            <a:ext cx="8763000" cy="4591050"/>
          </a:xfrm>
          <a:prstGeom prst="roundRect">
            <a:avLst>
              <a:gd name="adj" fmla="val 10083"/>
            </a:avLst>
          </a:prstGeom>
          <a:noFill/>
          <a:ln w="9525">
            <a:noFill/>
            <a:round/>
            <a:headEnd/>
            <a:tailEnd/>
          </a:ln>
        </p:spPr>
        <p:txBody>
          <a:bodyPr>
            <a:spAutoFit/>
          </a:bodyPr>
          <a:lstStyle/>
          <a:p>
            <a:pPr marL="342900" indent="-342900" eaLnBrk="1" hangingPunct="1">
              <a:spcAft>
                <a:spcPts val="600"/>
              </a:spcAft>
              <a:buFont typeface="Akzidenz-Grotesk Std Med" pitchFamily="2" charset="0"/>
              <a:buAutoNum type="arabicPeriod"/>
            </a:pPr>
            <a:r>
              <a:rPr lang="en-US" altLang="en-US" sz="2400" dirty="0">
                <a:solidFill>
                  <a:srgbClr val="003366"/>
                </a:solidFill>
                <a:latin typeface="Akzidenz-Grotesk Std Regular" pitchFamily="2" charset="0"/>
              </a:rPr>
              <a:t>Review the following:</a:t>
            </a:r>
          </a:p>
          <a:p>
            <a:pPr marL="800100" lvl="1" indent="-342900" eaLnBrk="1" hangingPunct="1">
              <a:spcAft>
                <a:spcPts val="300"/>
              </a:spcAft>
              <a:buFont typeface="Arial" charset="0"/>
              <a:buChar char="•"/>
            </a:pPr>
            <a:r>
              <a:rPr lang="en-US" altLang="en-US" sz="2400" i="1" dirty="0">
                <a:solidFill>
                  <a:srgbClr val="003366"/>
                </a:solidFill>
                <a:latin typeface="Akzidenz-Grotesk Std Regular" pitchFamily="2" charset="0"/>
              </a:rPr>
              <a:t>Shelter Dormitory Registration </a:t>
            </a:r>
            <a:r>
              <a:rPr lang="en-US" altLang="en-US" sz="2400" dirty="0" smtClean="0">
                <a:solidFill>
                  <a:srgbClr val="003366"/>
                </a:solidFill>
                <a:latin typeface="Akzidenz-Grotesk Std Regular" pitchFamily="2" charset="0"/>
              </a:rPr>
              <a:t>form</a:t>
            </a:r>
            <a:endParaRPr lang="en-US" altLang="en-US" sz="2400" dirty="0">
              <a:solidFill>
                <a:srgbClr val="003366"/>
              </a:solidFill>
              <a:latin typeface="Akzidenz-Grotesk Std Regular" pitchFamily="2" charset="0"/>
            </a:endParaRPr>
          </a:p>
          <a:p>
            <a:pPr marL="800100" lvl="1" indent="-342900" eaLnBrk="1" hangingPunct="1">
              <a:spcAft>
                <a:spcPts val="300"/>
              </a:spcAft>
              <a:buFont typeface="Arial" charset="0"/>
              <a:buChar char="•"/>
            </a:pPr>
            <a:r>
              <a:rPr lang="en-US" altLang="en-US" sz="2400" i="1" dirty="0">
                <a:solidFill>
                  <a:srgbClr val="003366"/>
                </a:solidFill>
                <a:latin typeface="Akzidenz-Grotesk Std Regular" pitchFamily="2" charset="0"/>
              </a:rPr>
              <a:t>Shelter Referral </a:t>
            </a:r>
            <a:r>
              <a:rPr lang="en-US" altLang="en-US" sz="2400" i="1" dirty="0" smtClean="0">
                <a:solidFill>
                  <a:srgbClr val="003366"/>
                </a:solidFill>
                <a:latin typeface="Akzidenz-Grotesk Std Regular" pitchFamily="2" charset="0"/>
              </a:rPr>
              <a:t>Log</a:t>
            </a:r>
            <a:endParaRPr lang="en-US" altLang="en-US" sz="2400" dirty="0">
              <a:solidFill>
                <a:srgbClr val="003366"/>
              </a:solidFill>
              <a:latin typeface="Akzidenz-Grotesk Std Regular" pitchFamily="2" charset="0"/>
            </a:endParaRPr>
          </a:p>
          <a:p>
            <a:pPr marL="800100" lvl="1" indent="-342900" eaLnBrk="1" hangingPunct="1">
              <a:spcAft>
                <a:spcPts val="300"/>
              </a:spcAft>
              <a:buFont typeface="Arial" charset="0"/>
              <a:buChar char="•"/>
            </a:pPr>
            <a:r>
              <a:rPr lang="en-US" altLang="en-US" sz="2400" i="1" dirty="0">
                <a:solidFill>
                  <a:srgbClr val="003366"/>
                </a:solidFill>
                <a:latin typeface="Akzidenz-Grotesk Std Regular" pitchFamily="2" charset="0"/>
              </a:rPr>
              <a:t>Opening and Operating the Shelter Checklist—Reception and </a:t>
            </a:r>
            <a:r>
              <a:rPr lang="en-US" altLang="en-US" sz="2400" i="1" dirty="0" smtClean="0">
                <a:solidFill>
                  <a:srgbClr val="003366"/>
                </a:solidFill>
                <a:latin typeface="Akzidenz-Grotesk Std Regular" pitchFamily="2" charset="0"/>
              </a:rPr>
              <a:t>Registration</a:t>
            </a:r>
            <a:endParaRPr lang="en-US" altLang="en-US" sz="2400" i="1" dirty="0">
              <a:solidFill>
                <a:srgbClr val="003366"/>
              </a:solidFill>
              <a:latin typeface="Akzidenz-Grotesk Std Regular" pitchFamily="2" charset="0"/>
            </a:endParaRPr>
          </a:p>
          <a:p>
            <a:pPr marL="342900" indent="-342900" eaLnBrk="1" hangingPunct="1">
              <a:spcBef>
                <a:spcPts val="600"/>
              </a:spcBef>
              <a:spcAft>
                <a:spcPts val="1200"/>
              </a:spcAft>
              <a:buFont typeface="Akzidenz-Grotesk Std Med" pitchFamily="2" charset="0"/>
              <a:buAutoNum type="arabicPeriod"/>
            </a:pPr>
            <a:r>
              <a:rPr lang="en-US" altLang="en-US" sz="2400" dirty="0">
                <a:solidFill>
                  <a:srgbClr val="003366"/>
                </a:solidFill>
                <a:latin typeface="Akzidenz-Grotesk Std Regular" pitchFamily="2" charset="0"/>
              </a:rPr>
              <a:t>With your partner, identify each form’s purpose.</a:t>
            </a:r>
          </a:p>
          <a:p>
            <a:pPr marL="342900" indent="-342900" eaLnBrk="1" hangingPunct="1">
              <a:spcAft>
                <a:spcPts val="1200"/>
              </a:spcAft>
              <a:buFont typeface="Akzidenz-Grotesk Std Med" pitchFamily="2" charset="0"/>
              <a:buAutoNum type="arabicPeriod"/>
            </a:pPr>
            <a:r>
              <a:rPr lang="en-US" altLang="en-US" sz="2400" dirty="0">
                <a:solidFill>
                  <a:srgbClr val="003366"/>
                </a:solidFill>
                <a:latin typeface="Akzidenz-Grotesk Std Regular" pitchFamily="2" charset="0"/>
              </a:rPr>
              <a:t>Describe what is contained on each form.</a:t>
            </a:r>
          </a:p>
          <a:p>
            <a:pPr marL="342900" indent="-342900" eaLnBrk="1" hangingPunct="1">
              <a:spcAft>
                <a:spcPts val="1200"/>
              </a:spcAft>
              <a:buFont typeface="Akzidenz-Grotesk Std Med" pitchFamily="2" charset="0"/>
              <a:buAutoNum type="arabicPeriod"/>
            </a:pPr>
            <a:r>
              <a:rPr lang="en-US" altLang="en-US" sz="2400" dirty="0">
                <a:solidFill>
                  <a:srgbClr val="003366"/>
                </a:solidFill>
                <a:latin typeface="Akzidenz-Grotesk Std Regular" pitchFamily="2" charset="0"/>
              </a:rPr>
              <a:t>List any additional comments or notes of interest.</a:t>
            </a:r>
          </a:p>
          <a:p>
            <a:pPr marL="342900" indent="-342900" eaLnBrk="1" hangingPunct="1">
              <a:spcBef>
                <a:spcPts val="1200"/>
              </a:spcBef>
              <a:spcAft>
                <a:spcPts val="1200"/>
              </a:spcAft>
            </a:pPr>
            <a:r>
              <a:rPr lang="en-US" altLang="en-US" sz="2400" dirty="0">
                <a:solidFill>
                  <a:srgbClr val="003366"/>
                </a:solidFill>
                <a:latin typeface="Akzidenz-Grotesk Std Regular" pitchFamily="2" charset="0"/>
              </a:rPr>
              <a:t>Timeframe: 5 minutes</a:t>
            </a:r>
          </a:p>
        </p:txBody>
      </p:sp>
      <p:sp>
        <p:nvSpPr>
          <p:cNvPr id="17" name="Title 1"/>
          <p:cNvSpPr txBox="1">
            <a:spLocks/>
          </p:cNvSpPr>
          <p:nvPr/>
        </p:nvSpPr>
        <p:spPr>
          <a:xfrm>
            <a:off x="0" y="1044575"/>
            <a:ext cx="9144000" cy="860425"/>
          </a:xfrm>
          <a:prstGeom prst="rect">
            <a:avLst/>
          </a:prstGeom>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6600">
                <a:solidFill>
                  <a:srgbClr val="003366"/>
                </a:solidFill>
                <a:effectLst>
                  <a:outerShdw blurRad="38100" dist="38100" dir="2700000" algn="tl">
                    <a:srgbClr val="C0C0C0"/>
                  </a:outerShdw>
                </a:effectLst>
                <a:latin typeface="Akzidenz-Grotesk Std Regular" pitchFamily="2" charset="0"/>
              </a:rPr>
              <a:t>Activity</a:t>
            </a:r>
            <a:endParaRPr lang="en-GB" altLang="en-US" sz="6600">
              <a:solidFill>
                <a:srgbClr val="003366"/>
              </a:solidFill>
              <a:effectLst>
                <a:outerShdw blurRad="38100" dist="38100" dir="2700000" algn="tl">
                  <a:srgbClr val="C0C0C0"/>
                </a:outerShdw>
              </a:effectLst>
              <a:latin typeface="Akzidenz-Grotesk Std Regular" pitchFamily="2" charset="0"/>
            </a:endParaRPr>
          </a:p>
        </p:txBody>
      </p:sp>
      <p:sp>
        <p:nvSpPr>
          <p:cNvPr id="32772" name="Slide Number Placeholder 4"/>
          <p:cNvSpPr>
            <a:spLocks noGrp="1"/>
          </p:cNvSpPr>
          <p:nvPr>
            <p:ph type="sldNum" sz="quarter" idx="12"/>
          </p:nvPr>
        </p:nvSpPr>
        <p:spPr bwMode="auto">
          <a:xfrm>
            <a:off x="7696200" y="6340475"/>
            <a:ext cx="1066800" cy="365125"/>
          </a:xfrm>
          <a:noFill/>
          <a:ln>
            <a:miter lim="800000"/>
            <a:headEnd/>
            <a:tailEnd/>
          </a:ln>
        </p:spPr>
        <p:txBody>
          <a:bodyPr/>
          <a:lstStyle/>
          <a:p>
            <a:pPr algn="ctr"/>
            <a:r>
              <a:rPr lang="en-US" altLang="en-US" sz="1400" b="1" dirty="0" smtClean="0">
                <a:latin typeface="Arial" charset="0"/>
                <a:ea typeface="MS PGothic" pitchFamily="34" charset="-128"/>
              </a:rPr>
              <a:t>27</a:t>
            </a:r>
            <a:endParaRPr lang="en-US" altLang="en-US" sz="1400" dirty="0">
              <a:latin typeface="Arial" charset="0"/>
              <a:ea typeface="MS PGothic" pitchFamily="34" charset="-128"/>
            </a:endParaRPr>
          </a:p>
        </p:txBody>
      </p:sp>
      <p:sp>
        <p:nvSpPr>
          <p:cNvPr id="32773" name="Rectangle 6"/>
          <p:cNvSpPr>
            <a:spLocks noChangeArrowheads="1"/>
          </p:cNvSpPr>
          <p:nvPr/>
        </p:nvSpPr>
        <p:spPr bwMode="auto">
          <a:xfrm>
            <a:off x="6553200" y="452438"/>
            <a:ext cx="2286000" cy="369887"/>
          </a:xfrm>
          <a:prstGeom prst="rect">
            <a:avLst/>
          </a:prstGeom>
          <a:noFill/>
          <a:ln w="9525">
            <a:noFill/>
            <a:miter lim="800000"/>
            <a:headEnd/>
            <a:tailEnd/>
          </a:ln>
        </p:spPr>
        <p:txBody>
          <a:bodyPr>
            <a:spAutoFit/>
          </a:bodyPr>
          <a:lstStyle/>
          <a:p>
            <a:pPr eaLnBrk="1" hangingPunct="1"/>
            <a:r>
              <a:rPr lang="en-US" altLang="en-US" b="1">
                <a:solidFill>
                  <a:schemeClr val="bg1"/>
                </a:solidFill>
                <a:latin typeface="Akzidenz-Grotesk Std Regular" pitchFamily="2" charset="0"/>
              </a:rPr>
              <a:t>Registration Forms</a:t>
            </a:r>
            <a:endParaRPr lang="en-GB" altLang="en-US" b="1">
              <a:solidFill>
                <a:schemeClr val="bg1"/>
              </a:solidFill>
              <a:latin typeface="Akzidenz-Grotesk Std Regular" pitchFamily="2"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5"/>
          <p:cNvSpPr>
            <a:spLocks noChangeArrowheads="1"/>
          </p:cNvSpPr>
          <p:nvPr/>
        </p:nvSpPr>
        <p:spPr bwMode="auto">
          <a:xfrm>
            <a:off x="6172200" y="457200"/>
            <a:ext cx="3122613" cy="307975"/>
          </a:xfrm>
          <a:prstGeom prst="rect">
            <a:avLst/>
          </a:prstGeom>
          <a:noFill/>
          <a:ln w="9525">
            <a:noFill/>
            <a:miter lim="800000"/>
            <a:headEnd/>
            <a:tailEnd/>
          </a:ln>
        </p:spPr>
        <p:txBody>
          <a:bodyPr>
            <a:spAutoFit/>
          </a:bodyPr>
          <a:lstStyle/>
          <a:p>
            <a:pPr eaLnBrk="1" hangingPunct="1"/>
            <a:r>
              <a:rPr lang="en-US" altLang="en-US" sz="1400" b="1">
                <a:solidFill>
                  <a:schemeClr val="bg1"/>
                </a:solidFill>
                <a:latin typeface="Akzidenz-Grotesk Std Regular" pitchFamily="2" charset="0"/>
              </a:rPr>
              <a:t>Shelter Client Welcome Handout </a:t>
            </a:r>
            <a:endParaRPr lang="en-GB" altLang="en-US" sz="1400" b="1">
              <a:solidFill>
                <a:schemeClr val="bg1"/>
              </a:solidFill>
              <a:latin typeface="Akzidenz-Grotesk Std Regular" pitchFamily="2" charset="0"/>
            </a:endParaRPr>
          </a:p>
        </p:txBody>
      </p:sp>
      <p:sp>
        <p:nvSpPr>
          <p:cNvPr id="33795" name="Rectangle 3"/>
          <p:cNvSpPr>
            <a:spLocks noChangeArrowheads="1"/>
          </p:cNvSpPr>
          <p:nvPr/>
        </p:nvSpPr>
        <p:spPr bwMode="auto">
          <a:xfrm>
            <a:off x="7848600" y="6400800"/>
            <a:ext cx="381000" cy="307975"/>
          </a:xfrm>
          <a:prstGeom prst="rect">
            <a:avLst/>
          </a:prstGeom>
          <a:noFill/>
          <a:ln w="9525">
            <a:noFill/>
            <a:miter lim="800000"/>
            <a:headEnd/>
            <a:tailEnd/>
          </a:ln>
        </p:spPr>
        <p:txBody>
          <a:bodyPr>
            <a:spAutoFit/>
          </a:bodyPr>
          <a:lstStyle/>
          <a:p>
            <a:pPr algn="ctr" eaLnBrk="1" hangingPunct="1"/>
            <a:r>
              <a:rPr lang="en-US" altLang="en-US" sz="1400" b="1" dirty="0" smtClean="0">
                <a:solidFill>
                  <a:schemeClr val="bg1"/>
                </a:solidFill>
                <a:ea typeface="MS PGothic" pitchFamily="34" charset="-128"/>
              </a:rPr>
              <a:t>28</a:t>
            </a:r>
            <a:endParaRPr lang="en-US" altLang="en-US" sz="1400" dirty="0">
              <a:solidFill>
                <a:schemeClr val="bg1"/>
              </a:solidFill>
              <a:ea typeface="MS PGothic" pitchFamily="34" charset="-128"/>
            </a:endParaRPr>
          </a:p>
        </p:txBody>
      </p:sp>
      <p:pic>
        <p:nvPicPr>
          <p:cNvPr id="5" name="Picture 4"/>
          <p:cNvPicPr>
            <a:picLocks noChangeAspect="1" noChangeArrowheads="1"/>
          </p:cNvPicPr>
          <p:nvPr/>
        </p:nvPicPr>
        <p:blipFill>
          <a:blip r:embed="rId2" cstate="print"/>
          <a:srcRect/>
          <a:stretch>
            <a:fillRect/>
          </a:stretch>
        </p:blipFill>
        <p:spPr bwMode="auto">
          <a:xfrm>
            <a:off x="685800" y="1219200"/>
            <a:ext cx="3429000" cy="4824413"/>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Grp="1" noChangeAspect="1" noChangeArrowheads="1"/>
          </p:cNvPicPr>
          <p:nvPr/>
        </p:nvPicPr>
        <p:blipFill>
          <a:blip r:embed="rId3" cstate="print"/>
          <a:srcRect/>
          <a:stretch>
            <a:fillRect/>
          </a:stretch>
        </p:blipFill>
        <p:spPr bwMode="auto">
          <a:xfrm>
            <a:off x="4953000" y="1219200"/>
            <a:ext cx="3581400" cy="4824413"/>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p:cNvPicPr>
            <a:picLocks noChangeAspect="1"/>
          </p:cNvPicPr>
          <p:nvPr/>
        </p:nvPicPr>
        <p:blipFill>
          <a:blip r:embed="rId2" cstate="print"/>
          <a:srcRect r="8672"/>
          <a:stretch>
            <a:fillRect/>
          </a:stretch>
        </p:blipFill>
        <p:spPr bwMode="auto">
          <a:xfrm>
            <a:off x="-685800" y="838200"/>
            <a:ext cx="9829800" cy="5562600"/>
          </a:xfrm>
          <a:prstGeom prst="rect">
            <a:avLst/>
          </a:prstGeom>
          <a:noFill/>
          <a:ln w="9525">
            <a:noFill/>
            <a:miter lim="800000"/>
            <a:headEnd/>
            <a:tailEnd/>
          </a:ln>
        </p:spPr>
      </p:pic>
      <p:sp>
        <p:nvSpPr>
          <p:cNvPr id="5" name="TextBox 4"/>
          <p:cNvSpPr>
            <a:spLocks noChangeArrowheads="1"/>
          </p:cNvSpPr>
          <p:nvPr/>
        </p:nvSpPr>
        <p:spPr bwMode="auto">
          <a:xfrm>
            <a:off x="76200" y="4848225"/>
            <a:ext cx="7620000" cy="1400175"/>
          </a:xfrm>
          <a:prstGeom prst="roundRect">
            <a:avLst>
              <a:gd name="adj" fmla="val 9917"/>
            </a:avLst>
          </a:prstGeom>
          <a:solidFill>
            <a:srgbClr val="003366">
              <a:alpha val="89803"/>
            </a:srgbClr>
          </a:solidFill>
          <a:ln>
            <a:noFill/>
          </a:ln>
          <a:effectLst>
            <a:outerShdw blurRad="63500" sx="102000" sy="102000" algn="ctr" rotWithShape="0">
              <a:srgbClr val="000000">
                <a:alpha val="39999"/>
              </a:srgbClr>
            </a:outerShdw>
          </a:effectLst>
          <a:extLst>
            <a:ext uri="{91240B29-F687-4F45-9708-019B960494DF}">
              <a14:hiddenLine xmlns:a14="http://schemas.microsoft.com/office/drawing/2010/main" w="9525">
                <a:solidFill>
                  <a:srgbClr val="000000"/>
                </a:solidFill>
                <a:round/>
                <a:headEnd/>
                <a:tailEnd/>
              </a14:hiddenLine>
            </a:ext>
          </a:extLst>
        </p:spPr>
        <p:txBody>
          <a:bodyPr>
            <a:spAutoFit/>
          </a:bodyPr>
          <a:lstStyle>
            <a:lvl1pPr marL="342900" indent="-342900">
              <a:spcBef>
                <a:spcPct val="20000"/>
              </a:spcBef>
              <a:buFont typeface="Arial" panose="020B0604020202020204" pitchFamily="34" charset="0"/>
              <a:buChar char="•"/>
              <a:defRPr sz="3600">
                <a:solidFill>
                  <a:schemeClr val="tx1"/>
                </a:solidFill>
                <a:latin typeface="Akzidenz-Grotesk Std Regular" pitchFamily="2" charset="0"/>
                <a:ea typeface="Verdana" panose="020B0604030504040204" pitchFamily="34" charset="0"/>
                <a:cs typeface="Verdana" panose="020B0604030504040204" pitchFamily="34" charset="0"/>
              </a:defRPr>
            </a:lvl1pPr>
            <a:lvl2pPr>
              <a:spcBef>
                <a:spcPct val="20000"/>
              </a:spcBef>
              <a:buFont typeface="Arial" panose="020B0604020202020204" pitchFamily="34" charset="0"/>
              <a:buChar char="–"/>
              <a:defRPr sz="3200">
                <a:solidFill>
                  <a:schemeClr val="tx1"/>
                </a:solidFill>
                <a:latin typeface="Akzidenz-Grotesk Std Regular" pitchFamily="2"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800">
                <a:solidFill>
                  <a:schemeClr val="tx1"/>
                </a:solidFill>
                <a:latin typeface="Akzidenz-Grotesk Std Regular" pitchFamily="2"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9pPr>
          </a:lstStyle>
          <a:p>
            <a:pPr lvl="1" eaLnBrk="1" hangingPunct="1">
              <a:spcBef>
                <a:spcPct val="0"/>
              </a:spcBef>
              <a:buFontTx/>
              <a:buNone/>
              <a:defRPr/>
            </a:pPr>
            <a:r>
              <a:rPr lang="en-US" altLang="en-US" sz="1000">
                <a:solidFill>
                  <a:schemeClr val="bg1"/>
                </a:solidFill>
                <a:cs typeface="Arial" panose="020B0604020202020204" pitchFamily="34" charset="0"/>
              </a:rPr>
              <a:t> </a:t>
            </a:r>
            <a:endParaRPr lang="en-GB" altLang="en-US" sz="1000">
              <a:solidFill>
                <a:schemeClr val="bg1"/>
              </a:solidFill>
              <a:cs typeface="Arial" panose="020B0604020202020204" pitchFamily="34" charset="0"/>
            </a:endParaRPr>
          </a:p>
          <a:p>
            <a:pPr lvl="1" eaLnBrk="1" hangingPunct="1">
              <a:spcBef>
                <a:spcPct val="0"/>
              </a:spcBef>
              <a:spcAft>
                <a:spcPts val="600"/>
              </a:spcAft>
              <a:buFont typeface="Arial" panose="020B0604020202020204" pitchFamily="34" charset="0"/>
              <a:buChar char="•"/>
              <a:defRPr/>
            </a:pPr>
            <a:r>
              <a:rPr lang="en-US" altLang="en-US" sz="2000">
                <a:solidFill>
                  <a:schemeClr val="bg1"/>
                </a:solidFill>
                <a:cs typeface="Arial" panose="020B0604020202020204" pitchFamily="34" charset="0"/>
              </a:rPr>
              <a:t>Long lines</a:t>
            </a:r>
          </a:p>
          <a:p>
            <a:pPr lvl="1" eaLnBrk="1" hangingPunct="1">
              <a:spcBef>
                <a:spcPct val="0"/>
              </a:spcBef>
              <a:spcAft>
                <a:spcPts val="600"/>
              </a:spcAft>
              <a:buFont typeface="Arial" panose="020B0604020202020204" pitchFamily="34" charset="0"/>
              <a:buChar char="•"/>
              <a:defRPr/>
            </a:pPr>
            <a:r>
              <a:rPr lang="en-US" altLang="en-US" sz="2000">
                <a:solidFill>
                  <a:schemeClr val="bg1"/>
                </a:solidFill>
                <a:cs typeface="Arial" panose="020B0604020202020204" pitchFamily="34" charset="0"/>
              </a:rPr>
              <a:t>Running out of forms</a:t>
            </a:r>
          </a:p>
          <a:p>
            <a:pPr lvl="1" eaLnBrk="1" hangingPunct="1">
              <a:spcBef>
                <a:spcPct val="0"/>
              </a:spcBef>
              <a:spcAft>
                <a:spcPts val="600"/>
              </a:spcAft>
              <a:buFont typeface="Arial" panose="020B0604020202020204" pitchFamily="34" charset="0"/>
              <a:buChar char="•"/>
              <a:defRPr/>
            </a:pPr>
            <a:r>
              <a:rPr lang="en-US" altLang="en-US" sz="2000">
                <a:solidFill>
                  <a:schemeClr val="bg1"/>
                </a:solidFill>
                <a:cs typeface="Arial" panose="020B0604020202020204" pitchFamily="34" charset="0"/>
              </a:rPr>
              <a:t>Clients who are injured, hungry or needing medication</a:t>
            </a:r>
          </a:p>
        </p:txBody>
      </p:sp>
      <p:pic>
        <p:nvPicPr>
          <p:cNvPr id="34820" name="Top Banner" descr="PPTBackground_trans.png"/>
          <p:cNvPicPr>
            <a:picLocks noChangeAspect="1"/>
          </p:cNvPicPr>
          <p:nvPr/>
        </p:nvPicPr>
        <p:blipFill>
          <a:blip r:embed="rId3" cstate="print"/>
          <a:srcRect/>
          <a:stretch>
            <a:fillRect/>
          </a:stretch>
        </p:blipFill>
        <p:spPr bwMode="auto">
          <a:xfrm>
            <a:off x="-3175" y="0"/>
            <a:ext cx="9147175" cy="1077913"/>
          </a:xfrm>
          <a:prstGeom prst="rect">
            <a:avLst/>
          </a:prstGeom>
          <a:noFill/>
          <a:ln w="9525">
            <a:noFill/>
            <a:miter lim="800000"/>
            <a:headEnd/>
            <a:tailEnd/>
          </a:ln>
        </p:spPr>
      </p:pic>
      <p:pic>
        <p:nvPicPr>
          <p:cNvPr id="34821" name="Bottom Banner" descr="PPTBackground_trans.png"/>
          <p:cNvPicPr>
            <a:picLocks noChangeAspect="1"/>
          </p:cNvPicPr>
          <p:nvPr/>
        </p:nvPicPr>
        <p:blipFill>
          <a:blip r:embed="rId4" cstate="print"/>
          <a:srcRect/>
          <a:stretch>
            <a:fillRect/>
          </a:stretch>
        </p:blipFill>
        <p:spPr bwMode="auto">
          <a:xfrm>
            <a:off x="0" y="6073775"/>
            <a:ext cx="9144000" cy="784225"/>
          </a:xfrm>
          <a:prstGeom prst="rect">
            <a:avLst/>
          </a:prstGeom>
          <a:noFill/>
          <a:ln w="9525">
            <a:noFill/>
            <a:miter lim="800000"/>
            <a:headEnd/>
            <a:tailEnd/>
          </a:ln>
        </p:spPr>
      </p:pic>
      <p:sp>
        <p:nvSpPr>
          <p:cNvPr id="34822" name="Slide Number Placeholder 4"/>
          <p:cNvSpPr>
            <a:spLocks noGrp="1"/>
          </p:cNvSpPr>
          <p:nvPr>
            <p:ph type="sldNum" sz="quarter" idx="12"/>
          </p:nvPr>
        </p:nvSpPr>
        <p:spPr bwMode="auto">
          <a:xfrm>
            <a:off x="7620000" y="6324600"/>
            <a:ext cx="1066800" cy="365125"/>
          </a:xfrm>
          <a:noFill/>
          <a:ln>
            <a:miter lim="800000"/>
            <a:headEnd/>
            <a:tailEnd/>
          </a:ln>
        </p:spPr>
        <p:txBody>
          <a:bodyPr/>
          <a:lstStyle/>
          <a:p>
            <a:pPr algn="ctr"/>
            <a:r>
              <a:rPr lang="en-US" altLang="en-US" sz="1400" b="1">
                <a:latin typeface="Arial" charset="0"/>
                <a:ea typeface="MS PGothic" pitchFamily="34" charset="-128"/>
              </a:rPr>
              <a:t> </a:t>
            </a:r>
            <a:fld id="{82FABCB5-09E1-40C2-A0D9-9E795A4B2FDF}" type="slidenum">
              <a:rPr lang="en-US" altLang="en-US" sz="1400" b="1">
                <a:latin typeface="Arial" charset="0"/>
                <a:ea typeface="MS PGothic" pitchFamily="34" charset="-128"/>
              </a:rPr>
              <a:pPr algn="ctr"/>
              <a:t>29</a:t>
            </a:fld>
            <a:endParaRPr lang="en-US" altLang="en-US" sz="1400">
              <a:latin typeface="Arial" charset="0"/>
              <a:ea typeface="MS PGothic" pitchFamily="34" charset="-128"/>
            </a:endParaRPr>
          </a:p>
        </p:txBody>
      </p:sp>
      <p:sp>
        <p:nvSpPr>
          <p:cNvPr id="34823" name="Rectangle 8"/>
          <p:cNvSpPr>
            <a:spLocks noChangeArrowheads="1"/>
          </p:cNvSpPr>
          <p:nvPr/>
        </p:nvSpPr>
        <p:spPr bwMode="auto">
          <a:xfrm>
            <a:off x="5943600" y="538163"/>
            <a:ext cx="5132388" cy="292100"/>
          </a:xfrm>
          <a:prstGeom prst="rect">
            <a:avLst/>
          </a:prstGeom>
          <a:noFill/>
          <a:ln w="9525">
            <a:noFill/>
            <a:miter lim="800000"/>
            <a:headEnd/>
            <a:tailEnd/>
          </a:ln>
        </p:spPr>
        <p:txBody>
          <a:bodyPr anchor="b">
            <a:spAutoFit/>
          </a:bodyPr>
          <a:lstStyle/>
          <a:p>
            <a:pPr eaLnBrk="1" hangingPunct="1"/>
            <a:r>
              <a:rPr lang="en-US" altLang="en-US" sz="1300" b="1">
                <a:solidFill>
                  <a:schemeClr val="bg1"/>
                </a:solidFill>
                <a:latin typeface="Akzidenz-Grotesk Std Regular" pitchFamily="2" charset="0"/>
              </a:rPr>
              <a:t>Reception and Registration Challenges</a:t>
            </a:r>
            <a:endParaRPr lang="en-GB" altLang="en-US" sz="1300" b="1">
              <a:solidFill>
                <a:schemeClr val="bg1"/>
              </a:solidFill>
              <a:latin typeface="Akzidenz-Grotesk Std Regular" pitchFamily="2"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120775"/>
            <a:ext cx="9144000" cy="1470025"/>
          </a:xfrm>
          <a:prstGeom prst="rect">
            <a:avLst/>
          </a:prstGeom>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6600">
                <a:solidFill>
                  <a:srgbClr val="003366"/>
                </a:solidFill>
                <a:effectLst>
                  <a:outerShdw blurRad="38100" dist="38100" dir="2700000" algn="tl">
                    <a:srgbClr val="C0C0C0"/>
                  </a:outerShdw>
                </a:effectLst>
                <a:latin typeface="Akzidenz-Grotesk Std Regular" pitchFamily="2" charset="0"/>
              </a:rPr>
              <a:t>Activity</a:t>
            </a:r>
            <a:endParaRPr lang="en-GB" altLang="en-US" sz="6600">
              <a:solidFill>
                <a:srgbClr val="003366"/>
              </a:solidFill>
              <a:effectLst>
                <a:outerShdw blurRad="38100" dist="38100" dir="2700000" algn="tl">
                  <a:srgbClr val="C0C0C0"/>
                </a:outerShdw>
              </a:effectLst>
              <a:latin typeface="Akzidenz-Grotesk Std Regular" pitchFamily="2" charset="0"/>
            </a:endParaRPr>
          </a:p>
        </p:txBody>
      </p:sp>
      <p:sp>
        <p:nvSpPr>
          <p:cNvPr id="6147" name="TextBox 8"/>
          <p:cNvSpPr txBox="1">
            <a:spLocks noChangeArrowheads="1"/>
          </p:cNvSpPr>
          <p:nvPr/>
        </p:nvSpPr>
        <p:spPr bwMode="auto">
          <a:xfrm>
            <a:off x="1981200" y="2460625"/>
            <a:ext cx="5448300" cy="2554288"/>
          </a:xfrm>
          <a:prstGeom prst="rect">
            <a:avLst/>
          </a:prstGeom>
          <a:noFill/>
          <a:ln w="9525">
            <a:noFill/>
            <a:miter lim="800000"/>
            <a:headEnd/>
            <a:tailEnd/>
          </a:ln>
        </p:spPr>
        <p:txBody>
          <a:bodyPr>
            <a:spAutoFit/>
          </a:bodyPr>
          <a:lstStyle/>
          <a:p>
            <a:pPr marL="342900" indent="-342900" eaLnBrk="1" hangingPunct="1">
              <a:spcBef>
                <a:spcPts val="2400"/>
              </a:spcBef>
              <a:buFont typeface="Akzidenz-Grotesk Std Med" pitchFamily="2" charset="0"/>
              <a:buAutoNum type="arabicPeriod"/>
            </a:pPr>
            <a:r>
              <a:rPr lang="en-US" altLang="en-US" sz="2400" dirty="0">
                <a:solidFill>
                  <a:srgbClr val="003366"/>
                </a:solidFill>
                <a:latin typeface="Akzidenz-Grotesk Std Regular" pitchFamily="2" charset="0"/>
              </a:rPr>
              <a:t>What is your name?</a:t>
            </a:r>
          </a:p>
          <a:p>
            <a:pPr marL="342900" indent="-342900" eaLnBrk="1" hangingPunct="1">
              <a:spcBef>
                <a:spcPts val="2400"/>
              </a:spcBef>
              <a:buFont typeface="Akzidenz-Grotesk Std Med" pitchFamily="2" charset="0"/>
              <a:buAutoNum type="arabicPeriod"/>
            </a:pPr>
            <a:r>
              <a:rPr lang="en-US" altLang="en-US" sz="2400" dirty="0">
                <a:solidFill>
                  <a:srgbClr val="003366"/>
                </a:solidFill>
                <a:latin typeface="Akzidenz-Grotesk Std Regular" pitchFamily="2" charset="0"/>
              </a:rPr>
              <a:t>What one item would you want to bring from home if you were sheltering with the Red Cross?</a:t>
            </a:r>
          </a:p>
          <a:p>
            <a:pPr marL="342900" indent="-342900" eaLnBrk="1" hangingPunct="1">
              <a:spcBef>
                <a:spcPts val="2400"/>
              </a:spcBef>
              <a:buFont typeface="Akzidenz-Grotesk Std Med" pitchFamily="2" charset="0"/>
              <a:buAutoNum type="arabicPeriod"/>
            </a:pPr>
            <a:r>
              <a:rPr lang="en-US" altLang="en-US" sz="2400" dirty="0">
                <a:solidFill>
                  <a:srgbClr val="003366"/>
                </a:solidFill>
                <a:latin typeface="Akzidenz-Grotesk Std Regular" pitchFamily="2" charset="0"/>
              </a:rPr>
              <a:t>What do you hope to learn today?</a:t>
            </a:r>
          </a:p>
        </p:txBody>
      </p:sp>
      <p:sp>
        <p:nvSpPr>
          <p:cNvPr id="6148" name="Slide Number Placeholder 4"/>
          <p:cNvSpPr>
            <a:spLocks noGrp="1"/>
          </p:cNvSpPr>
          <p:nvPr>
            <p:ph type="sldNum" sz="quarter" idx="12"/>
          </p:nvPr>
        </p:nvSpPr>
        <p:spPr bwMode="auto">
          <a:xfrm>
            <a:off x="7620000" y="6324600"/>
            <a:ext cx="1066800" cy="365125"/>
          </a:xfrm>
          <a:noFill/>
          <a:ln>
            <a:miter lim="800000"/>
            <a:headEnd/>
            <a:tailEnd/>
          </a:ln>
        </p:spPr>
        <p:txBody>
          <a:bodyPr/>
          <a:lstStyle/>
          <a:p>
            <a:pPr algn="ctr"/>
            <a:r>
              <a:rPr lang="en-US" altLang="en-US" sz="1400" b="1">
                <a:latin typeface="Arial" charset="0"/>
                <a:ea typeface="MS PGothic" pitchFamily="34" charset="-128"/>
              </a:rPr>
              <a:t> </a:t>
            </a:r>
            <a:fld id="{C0103834-678D-475E-84A2-83045A5F4921}" type="slidenum">
              <a:rPr lang="en-US" altLang="en-US" sz="1400" b="1">
                <a:latin typeface="Arial" charset="0"/>
                <a:ea typeface="MS PGothic" pitchFamily="34" charset="-128"/>
              </a:rPr>
              <a:pPr algn="ctr"/>
              <a:t>3</a:t>
            </a:fld>
            <a:r>
              <a:rPr lang="en-US" altLang="en-US" sz="1400" b="1">
                <a:latin typeface="Arial" charset="0"/>
                <a:ea typeface="MS PGothic" pitchFamily="34" charset="-128"/>
              </a:rPr>
              <a:t> </a:t>
            </a:r>
            <a:endParaRPr lang="en-US" altLang="en-US" sz="1400">
              <a:latin typeface="Arial" charset="0"/>
              <a:ea typeface="MS PGothic" pitchFamily="34" charset="-128"/>
            </a:endParaRPr>
          </a:p>
        </p:txBody>
      </p:sp>
      <p:sp>
        <p:nvSpPr>
          <p:cNvPr id="6149" name="Rectangle 8"/>
          <p:cNvSpPr>
            <a:spLocks noChangeArrowheads="1"/>
          </p:cNvSpPr>
          <p:nvPr/>
        </p:nvSpPr>
        <p:spPr bwMode="auto">
          <a:xfrm>
            <a:off x="6934200" y="457200"/>
            <a:ext cx="1752600" cy="369888"/>
          </a:xfrm>
          <a:prstGeom prst="rect">
            <a:avLst/>
          </a:prstGeom>
          <a:noFill/>
          <a:ln w="9525">
            <a:noFill/>
            <a:miter lim="800000"/>
            <a:headEnd/>
            <a:tailEnd/>
          </a:ln>
        </p:spPr>
        <p:txBody>
          <a:bodyPr>
            <a:spAutoFit/>
          </a:bodyPr>
          <a:lstStyle/>
          <a:p>
            <a:pPr eaLnBrk="1" hangingPunct="1"/>
            <a:r>
              <a:rPr lang="en-US" altLang="en-US" b="1">
                <a:solidFill>
                  <a:srgbClr val="FFFFFF"/>
                </a:solidFill>
                <a:latin typeface="Akzidenz-Grotesk Std Regular" pitchFamily="2" charset="0"/>
              </a:rPr>
              <a:t>Introductions</a:t>
            </a:r>
            <a:endParaRPr lang="en-US" altLang="en-US" b="1">
              <a:solidFill>
                <a:srgbClr val="0000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p:cNvPicPr>
            <a:picLocks noChangeAspect="1"/>
          </p:cNvPicPr>
          <p:nvPr/>
        </p:nvPicPr>
        <p:blipFill>
          <a:blip r:embed="rId3" cstate="print"/>
          <a:srcRect r="8672"/>
          <a:stretch>
            <a:fillRect/>
          </a:stretch>
        </p:blipFill>
        <p:spPr bwMode="auto">
          <a:xfrm>
            <a:off x="-685800" y="838200"/>
            <a:ext cx="9829800" cy="5562600"/>
          </a:xfrm>
          <a:prstGeom prst="rect">
            <a:avLst/>
          </a:prstGeom>
          <a:noFill/>
          <a:ln w="9525">
            <a:noFill/>
            <a:miter lim="800000"/>
            <a:headEnd/>
            <a:tailEnd/>
          </a:ln>
        </p:spPr>
      </p:pic>
      <p:pic>
        <p:nvPicPr>
          <p:cNvPr id="35843" name="Top Banner" descr="PPTBackground_trans.png"/>
          <p:cNvPicPr>
            <a:picLocks noChangeAspect="1"/>
          </p:cNvPicPr>
          <p:nvPr/>
        </p:nvPicPr>
        <p:blipFill>
          <a:blip r:embed="rId4" cstate="print"/>
          <a:srcRect/>
          <a:stretch>
            <a:fillRect/>
          </a:stretch>
        </p:blipFill>
        <p:spPr bwMode="auto">
          <a:xfrm>
            <a:off x="-3175" y="0"/>
            <a:ext cx="9144000" cy="1077913"/>
          </a:xfrm>
          <a:prstGeom prst="rect">
            <a:avLst/>
          </a:prstGeom>
          <a:noFill/>
          <a:ln w="9525">
            <a:noFill/>
            <a:miter lim="800000"/>
            <a:headEnd/>
            <a:tailEnd/>
          </a:ln>
        </p:spPr>
      </p:pic>
      <p:pic>
        <p:nvPicPr>
          <p:cNvPr id="35844" name="Bottom Banner" descr="PPTBackground_trans.png"/>
          <p:cNvPicPr>
            <a:picLocks noChangeAspect="1"/>
          </p:cNvPicPr>
          <p:nvPr/>
        </p:nvPicPr>
        <p:blipFill>
          <a:blip r:embed="rId5" cstate="print"/>
          <a:srcRect/>
          <a:stretch>
            <a:fillRect/>
          </a:stretch>
        </p:blipFill>
        <p:spPr bwMode="auto">
          <a:xfrm>
            <a:off x="0" y="6073775"/>
            <a:ext cx="9144000" cy="784225"/>
          </a:xfrm>
          <a:prstGeom prst="rect">
            <a:avLst/>
          </a:prstGeom>
          <a:noFill/>
          <a:ln w="9525">
            <a:noFill/>
            <a:miter lim="800000"/>
            <a:headEnd/>
            <a:tailEnd/>
          </a:ln>
        </p:spPr>
      </p:pic>
      <p:sp>
        <p:nvSpPr>
          <p:cNvPr id="5" name="TextBox 4"/>
          <p:cNvSpPr>
            <a:spLocks noChangeArrowheads="1"/>
          </p:cNvSpPr>
          <p:nvPr/>
        </p:nvSpPr>
        <p:spPr bwMode="auto">
          <a:xfrm>
            <a:off x="-457200" y="3886200"/>
            <a:ext cx="7848600" cy="2246313"/>
          </a:xfrm>
          <a:prstGeom prst="roundRect">
            <a:avLst>
              <a:gd name="adj" fmla="val 9917"/>
            </a:avLst>
          </a:prstGeom>
          <a:solidFill>
            <a:srgbClr val="003366">
              <a:alpha val="89803"/>
            </a:srgbClr>
          </a:solidFill>
          <a:ln>
            <a:noFill/>
          </a:ln>
          <a:effectLst>
            <a:outerShdw blurRad="63500" sx="102000" sy="102000" algn="ctr" rotWithShape="0">
              <a:srgbClr val="000000">
                <a:alpha val="39999"/>
              </a:srgbClr>
            </a:outerShdw>
          </a:effectLst>
          <a:extLst>
            <a:ext uri="{91240B29-F687-4F45-9708-019B960494DF}">
              <a14:hiddenLine xmlns:a14="http://schemas.microsoft.com/office/drawing/2010/main" w="9525">
                <a:solidFill>
                  <a:srgbClr val="000000"/>
                </a:solidFill>
                <a:round/>
                <a:headEnd/>
                <a:tailEnd/>
              </a14:hiddenLine>
            </a:ext>
          </a:extLst>
        </p:spPr>
        <p:txBody>
          <a:bodyPr>
            <a:spAutoFit/>
          </a:bodyPr>
          <a:lstStyle>
            <a:lvl1pPr marL="342900" indent="-342900">
              <a:spcBef>
                <a:spcPct val="20000"/>
              </a:spcBef>
              <a:buFont typeface="Arial" panose="020B0604020202020204" pitchFamily="34" charset="0"/>
              <a:buChar char="•"/>
              <a:defRPr sz="3600">
                <a:solidFill>
                  <a:schemeClr val="tx1"/>
                </a:solidFill>
                <a:latin typeface="Akzidenz-Grotesk Std Regular" pitchFamily="2" charset="0"/>
                <a:ea typeface="Verdana" panose="020B0604030504040204" pitchFamily="34" charset="0"/>
                <a:cs typeface="Verdana" panose="020B0604030504040204" pitchFamily="34" charset="0"/>
              </a:defRPr>
            </a:lvl1pPr>
            <a:lvl2pPr>
              <a:spcBef>
                <a:spcPct val="20000"/>
              </a:spcBef>
              <a:buFont typeface="Arial" panose="020B0604020202020204" pitchFamily="34" charset="0"/>
              <a:buChar char="–"/>
              <a:defRPr sz="3200">
                <a:solidFill>
                  <a:schemeClr val="tx1"/>
                </a:solidFill>
                <a:latin typeface="Akzidenz-Grotesk Std Regular" pitchFamily="2"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800">
                <a:solidFill>
                  <a:schemeClr val="tx1"/>
                </a:solidFill>
                <a:latin typeface="Akzidenz-Grotesk Std Regular" pitchFamily="2"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9pPr>
          </a:lstStyle>
          <a:p>
            <a:pPr lvl="1" eaLnBrk="1" hangingPunct="1">
              <a:spcBef>
                <a:spcPct val="0"/>
              </a:spcBef>
              <a:buFontTx/>
              <a:buNone/>
              <a:defRPr/>
            </a:pPr>
            <a:r>
              <a:rPr lang="en-US" altLang="en-US" sz="1400" b="1">
                <a:solidFill>
                  <a:schemeClr val="bg1"/>
                </a:solidFill>
                <a:cs typeface="Arial" panose="020B0604020202020204" pitchFamily="34" charset="0"/>
              </a:rPr>
              <a:t>Tips for working in reception and registration:</a:t>
            </a:r>
            <a:endParaRPr lang="en-GB" altLang="en-US" sz="1400" b="1">
              <a:solidFill>
                <a:schemeClr val="bg1"/>
              </a:solidFill>
              <a:cs typeface="Arial" panose="020B0604020202020204" pitchFamily="34" charset="0"/>
            </a:endParaRPr>
          </a:p>
          <a:p>
            <a:pPr lvl="1" eaLnBrk="1" hangingPunct="1">
              <a:spcBef>
                <a:spcPct val="0"/>
              </a:spcBef>
              <a:buFontTx/>
              <a:buNone/>
              <a:defRPr/>
            </a:pPr>
            <a:r>
              <a:rPr lang="en-US" altLang="en-US" sz="1400">
                <a:solidFill>
                  <a:schemeClr val="bg1"/>
                </a:solidFill>
                <a:cs typeface="Arial" panose="020B0604020202020204" pitchFamily="34" charset="0"/>
              </a:rPr>
              <a:t> </a:t>
            </a:r>
            <a:endParaRPr lang="en-GB" altLang="en-US" sz="1400">
              <a:solidFill>
                <a:schemeClr val="bg1"/>
              </a:solidFill>
              <a:cs typeface="Arial" panose="020B0604020202020204" pitchFamily="34" charset="0"/>
            </a:endParaRPr>
          </a:p>
          <a:p>
            <a:pPr lvl="1" eaLnBrk="1" hangingPunct="1">
              <a:spcBef>
                <a:spcPct val="0"/>
              </a:spcBef>
              <a:spcAft>
                <a:spcPts val="600"/>
              </a:spcAft>
              <a:buFont typeface="Arial" panose="020B0604020202020204" pitchFamily="34" charset="0"/>
              <a:buChar char="•"/>
              <a:defRPr/>
            </a:pPr>
            <a:r>
              <a:rPr lang="en-US" altLang="en-US" sz="1400">
                <a:solidFill>
                  <a:schemeClr val="bg1"/>
                </a:solidFill>
                <a:cs typeface="Arial" panose="020B0604020202020204" pitchFamily="34" charset="0"/>
              </a:rPr>
              <a:t>Provide snacks and drinks in the reception area.</a:t>
            </a:r>
          </a:p>
          <a:p>
            <a:pPr lvl="1" eaLnBrk="1" hangingPunct="1">
              <a:spcBef>
                <a:spcPct val="0"/>
              </a:spcBef>
              <a:spcAft>
                <a:spcPts val="600"/>
              </a:spcAft>
              <a:buFont typeface="Arial" panose="020B0604020202020204" pitchFamily="34" charset="0"/>
              <a:buChar char="•"/>
              <a:defRPr/>
            </a:pPr>
            <a:r>
              <a:rPr lang="en-US" altLang="en-US" sz="1400">
                <a:solidFill>
                  <a:schemeClr val="bg1"/>
                </a:solidFill>
                <a:cs typeface="Arial" panose="020B0604020202020204" pitchFamily="34" charset="0"/>
              </a:rPr>
              <a:t>Ensure the reception and registration tables are always staffed.</a:t>
            </a:r>
            <a:endParaRPr lang="en-GB" altLang="en-US" sz="1400">
              <a:solidFill>
                <a:schemeClr val="bg1"/>
              </a:solidFill>
              <a:cs typeface="Arial" panose="020B0604020202020204" pitchFamily="34" charset="0"/>
            </a:endParaRPr>
          </a:p>
          <a:p>
            <a:pPr lvl="1" eaLnBrk="1" hangingPunct="1">
              <a:spcBef>
                <a:spcPct val="0"/>
              </a:spcBef>
              <a:spcAft>
                <a:spcPts val="600"/>
              </a:spcAft>
              <a:buFont typeface="Arial" panose="020B0604020202020204" pitchFamily="34" charset="0"/>
              <a:buChar char="•"/>
              <a:defRPr/>
            </a:pPr>
            <a:r>
              <a:rPr lang="en-US" altLang="en-US" sz="1400">
                <a:solidFill>
                  <a:schemeClr val="bg1"/>
                </a:solidFill>
                <a:cs typeface="Arial" panose="020B0604020202020204" pitchFamily="34" charset="0"/>
              </a:rPr>
              <a:t>Distribute the </a:t>
            </a:r>
            <a:r>
              <a:rPr lang="en-US" altLang="en-US" sz="1400" i="1">
                <a:solidFill>
                  <a:schemeClr val="bg1"/>
                </a:solidFill>
                <a:cs typeface="Arial" panose="020B0604020202020204" pitchFamily="34" charset="0"/>
              </a:rPr>
              <a:t>Shelter Client Welcome </a:t>
            </a:r>
            <a:r>
              <a:rPr lang="en-US" altLang="en-US" sz="1400">
                <a:solidFill>
                  <a:schemeClr val="bg1"/>
                </a:solidFill>
                <a:cs typeface="Arial" panose="020B0604020202020204" pitchFamily="34" charset="0"/>
              </a:rPr>
              <a:t>handout while clients are in line to register.</a:t>
            </a:r>
          </a:p>
          <a:p>
            <a:pPr lvl="1" eaLnBrk="1" hangingPunct="1">
              <a:spcBef>
                <a:spcPct val="0"/>
              </a:spcBef>
              <a:spcAft>
                <a:spcPts val="600"/>
              </a:spcAft>
              <a:buFont typeface="Arial" panose="020B0604020202020204" pitchFamily="34" charset="0"/>
              <a:buChar char="•"/>
              <a:defRPr/>
            </a:pPr>
            <a:r>
              <a:rPr lang="en-US" altLang="en-US" sz="1400">
                <a:solidFill>
                  <a:schemeClr val="bg1"/>
                </a:solidFill>
                <a:cs typeface="Arial" panose="020B0604020202020204" pitchFamily="34" charset="0"/>
              </a:rPr>
              <a:t>Keep client paperwork secure and confidential.</a:t>
            </a:r>
          </a:p>
          <a:p>
            <a:pPr lvl="1" eaLnBrk="1" hangingPunct="1">
              <a:spcBef>
                <a:spcPct val="0"/>
              </a:spcBef>
              <a:spcAft>
                <a:spcPts val="600"/>
              </a:spcAft>
              <a:buFont typeface="Arial" panose="020B0604020202020204" pitchFamily="34" charset="0"/>
              <a:buChar char="•"/>
              <a:defRPr/>
            </a:pPr>
            <a:r>
              <a:rPr lang="en-US" altLang="en-US" sz="1400">
                <a:solidFill>
                  <a:schemeClr val="bg1"/>
                </a:solidFill>
                <a:cs typeface="Arial" panose="020B0604020202020204" pitchFamily="34" charset="0"/>
              </a:rPr>
              <a:t>Make a referral to a health worker if someone needs medical attention. Call 911 if the client has urgent medical needs.</a:t>
            </a:r>
            <a:endParaRPr lang="en-GB" altLang="en-US" sz="1400">
              <a:solidFill>
                <a:schemeClr val="bg1"/>
              </a:solidFill>
              <a:cs typeface="Arial" panose="020B0604020202020204" pitchFamily="34" charset="0"/>
            </a:endParaRPr>
          </a:p>
        </p:txBody>
      </p:sp>
      <p:sp>
        <p:nvSpPr>
          <p:cNvPr id="35846" name="Slide Number Placeholder 4"/>
          <p:cNvSpPr>
            <a:spLocks noGrp="1"/>
          </p:cNvSpPr>
          <p:nvPr>
            <p:ph type="sldNum" sz="quarter" idx="12"/>
          </p:nvPr>
        </p:nvSpPr>
        <p:spPr bwMode="auto">
          <a:xfrm>
            <a:off x="7620000" y="6324600"/>
            <a:ext cx="1066800" cy="365125"/>
          </a:xfrm>
          <a:noFill/>
          <a:ln>
            <a:miter lim="800000"/>
            <a:headEnd/>
            <a:tailEnd/>
          </a:ln>
        </p:spPr>
        <p:txBody>
          <a:bodyPr/>
          <a:lstStyle/>
          <a:p>
            <a:pPr algn="ctr"/>
            <a:r>
              <a:rPr lang="en-US" altLang="en-US" sz="1400" b="1">
                <a:latin typeface="Arial" charset="0"/>
                <a:ea typeface="MS PGothic" pitchFamily="34" charset="-128"/>
              </a:rPr>
              <a:t> </a:t>
            </a:r>
            <a:fld id="{D200307B-1BCF-4323-80F5-5EAFEA13006C}" type="slidenum">
              <a:rPr lang="en-US" altLang="en-US" sz="1400" b="1">
                <a:latin typeface="Arial" charset="0"/>
                <a:ea typeface="MS PGothic" pitchFamily="34" charset="-128"/>
              </a:rPr>
              <a:pPr algn="ctr"/>
              <a:t>30</a:t>
            </a:fld>
            <a:endParaRPr lang="en-US" altLang="en-US" sz="1400">
              <a:latin typeface="Arial" charset="0"/>
              <a:ea typeface="MS PGothic" pitchFamily="34" charset="-128"/>
            </a:endParaRPr>
          </a:p>
        </p:txBody>
      </p:sp>
      <p:sp>
        <p:nvSpPr>
          <p:cNvPr id="35847" name="Rectangle 8"/>
          <p:cNvSpPr>
            <a:spLocks noChangeArrowheads="1"/>
          </p:cNvSpPr>
          <p:nvPr/>
        </p:nvSpPr>
        <p:spPr bwMode="auto">
          <a:xfrm>
            <a:off x="6165850" y="530225"/>
            <a:ext cx="4175125" cy="307975"/>
          </a:xfrm>
          <a:prstGeom prst="rect">
            <a:avLst/>
          </a:prstGeom>
          <a:noFill/>
          <a:ln w="9525">
            <a:noFill/>
            <a:miter lim="800000"/>
            <a:headEnd/>
            <a:tailEnd/>
          </a:ln>
        </p:spPr>
        <p:txBody>
          <a:bodyPr>
            <a:spAutoFit/>
          </a:bodyPr>
          <a:lstStyle/>
          <a:p>
            <a:pPr eaLnBrk="1" hangingPunct="1"/>
            <a:r>
              <a:rPr lang="en-US" altLang="en-US" sz="1400" b="1">
                <a:solidFill>
                  <a:schemeClr val="bg1"/>
                </a:solidFill>
                <a:latin typeface="Akzidenz-Grotesk Std Regular" pitchFamily="2" charset="0"/>
              </a:rPr>
              <a:t>Reception and Registration Tips</a:t>
            </a:r>
            <a:endParaRPr lang="en-GB" altLang="en-US" sz="1400" b="1">
              <a:solidFill>
                <a:schemeClr val="bg1"/>
              </a:solidFill>
              <a:latin typeface="Akzidenz-Grotesk Std Regular" pitchFamily="2"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descr="Registration Area.png"/>
          <p:cNvPicPr>
            <a:picLocks noChangeAspect="1"/>
          </p:cNvPicPr>
          <p:nvPr/>
        </p:nvPicPr>
        <p:blipFill>
          <a:blip r:embed="rId2" cstate="print"/>
          <a:srcRect/>
          <a:stretch>
            <a:fillRect/>
          </a:stretch>
        </p:blipFill>
        <p:spPr bwMode="auto">
          <a:xfrm>
            <a:off x="0" y="609600"/>
            <a:ext cx="9144000" cy="6088063"/>
          </a:xfrm>
          <a:prstGeom prst="rect">
            <a:avLst/>
          </a:prstGeom>
          <a:noFill/>
          <a:ln w="9525">
            <a:noFill/>
            <a:miter lim="800000"/>
            <a:headEnd/>
            <a:tailEnd/>
          </a:ln>
        </p:spPr>
      </p:pic>
      <p:pic>
        <p:nvPicPr>
          <p:cNvPr id="37891" name="Picture 5" descr="iStock_000012461713XSmall.png"/>
          <p:cNvPicPr>
            <a:picLocks noChangeAspect="1"/>
          </p:cNvPicPr>
          <p:nvPr/>
        </p:nvPicPr>
        <p:blipFill>
          <a:blip r:embed="rId3" cstate="print"/>
          <a:srcRect/>
          <a:stretch>
            <a:fillRect/>
          </a:stretch>
        </p:blipFill>
        <p:spPr bwMode="auto">
          <a:xfrm>
            <a:off x="1219200" y="3048000"/>
            <a:ext cx="2390775" cy="3581400"/>
          </a:xfrm>
          <a:prstGeom prst="rect">
            <a:avLst/>
          </a:prstGeom>
          <a:noFill/>
          <a:ln w="9525">
            <a:noFill/>
            <a:miter lim="800000"/>
            <a:headEnd/>
            <a:tailEnd/>
          </a:ln>
        </p:spPr>
      </p:pic>
      <p:pic>
        <p:nvPicPr>
          <p:cNvPr id="37892" name="Top Banner" descr="PPTBackground_trans.png"/>
          <p:cNvPicPr>
            <a:picLocks noChangeAspect="1"/>
          </p:cNvPicPr>
          <p:nvPr/>
        </p:nvPicPr>
        <p:blipFill>
          <a:blip r:embed="rId4" cstate="print"/>
          <a:srcRect/>
          <a:stretch>
            <a:fillRect/>
          </a:stretch>
        </p:blipFill>
        <p:spPr bwMode="auto">
          <a:xfrm>
            <a:off x="-3175" y="0"/>
            <a:ext cx="9144000" cy="1077913"/>
          </a:xfrm>
          <a:prstGeom prst="rect">
            <a:avLst/>
          </a:prstGeom>
          <a:noFill/>
          <a:ln w="9525">
            <a:noFill/>
            <a:miter lim="800000"/>
            <a:headEnd/>
            <a:tailEnd/>
          </a:ln>
        </p:spPr>
      </p:pic>
      <p:pic>
        <p:nvPicPr>
          <p:cNvPr id="37893" name="Bottom Banner" descr="PPTBackground_trans.png"/>
          <p:cNvPicPr>
            <a:picLocks noChangeAspect="1"/>
          </p:cNvPicPr>
          <p:nvPr/>
        </p:nvPicPr>
        <p:blipFill>
          <a:blip r:embed="rId5" cstate="print"/>
          <a:srcRect/>
          <a:stretch>
            <a:fillRect/>
          </a:stretch>
        </p:blipFill>
        <p:spPr bwMode="auto">
          <a:xfrm>
            <a:off x="0" y="6073775"/>
            <a:ext cx="9144000" cy="784225"/>
          </a:xfrm>
          <a:prstGeom prst="rect">
            <a:avLst/>
          </a:prstGeom>
          <a:noFill/>
          <a:ln w="9525">
            <a:noFill/>
            <a:miter lim="800000"/>
            <a:headEnd/>
            <a:tailEnd/>
          </a:ln>
        </p:spPr>
      </p:pic>
      <p:sp>
        <p:nvSpPr>
          <p:cNvPr id="37894" name="Slide Number Placeholder 4"/>
          <p:cNvSpPr>
            <a:spLocks noGrp="1"/>
          </p:cNvSpPr>
          <p:nvPr>
            <p:ph type="sldNum" sz="quarter" idx="12"/>
          </p:nvPr>
        </p:nvSpPr>
        <p:spPr bwMode="auto">
          <a:xfrm>
            <a:off x="7620000" y="6324600"/>
            <a:ext cx="1066800" cy="365125"/>
          </a:xfrm>
          <a:noFill/>
          <a:ln>
            <a:miter lim="800000"/>
            <a:headEnd/>
            <a:tailEnd/>
          </a:ln>
        </p:spPr>
        <p:txBody>
          <a:bodyPr/>
          <a:lstStyle/>
          <a:p>
            <a:pPr algn="ctr"/>
            <a:r>
              <a:rPr lang="en-US" altLang="en-US" sz="1400" b="1">
                <a:latin typeface="Arial" charset="0"/>
                <a:ea typeface="MS PGothic" pitchFamily="34" charset="-128"/>
              </a:rPr>
              <a:t> </a:t>
            </a:r>
            <a:fld id="{7D2C7D76-87FE-4CCD-9490-F7A5DC8623D4}" type="slidenum">
              <a:rPr lang="en-US" altLang="en-US" sz="1400" b="1">
                <a:latin typeface="Arial" charset="0"/>
                <a:ea typeface="MS PGothic" pitchFamily="34" charset="-128"/>
              </a:rPr>
              <a:pPr algn="ctr"/>
              <a:t>31</a:t>
            </a:fld>
            <a:endParaRPr lang="en-US" altLang="en-US" sz="1400">
              <a:latin typeface="Arial" charset="0"/>
              <a:ea typeface="MS PGothic" pitchFamily="34" charset="-128"/>
            </a:endParaRPr>
          </a:p>
        </p:txBody>
      </p:sp>
      <p:sp>
        <p:nvSpPr>
          <p:cNvPr id="37895" name="Rectangle 8"/>
          <p:cNvSpPr>
            <a:spLocks noChangeArrowheads="1"/>
          </p:cNvSpPr>
          <p:nvPr/>
        </p:nvSpPr>
        <p:spPr bwMode="auto">
          <a:xfrm>
            <a:off x="7162800" y="457200"/>
            <a:ext cx="896938" cy="369888"/>
          </a:xfrm>
          <a:prstGeom prst="rect">
            <a:avLst/>
          </a:prstGeom>
          <a:noFill/>
          <a:ln w="9525">
            <a:noFill/>
            <a:miter lim="800000"/>
            <a:headEnd/>
            <a:tailEnd/>
          </a:ln>
        </p:spPr>
        <p:txBody>
          <a:bodyPr wrap="none">
            <a:spAutoFit/>
          </a:bodyPr>
          <a:lstStyle/>
          <a:p>
            <a:pPr eaLnBrk="1" hangingPunct="1"/>
            <a:r>
              <a:rPr lang="en-US" altLang="en-US" b="1">
                <a:solidFill>
                  <a:schemeClr val="bg1"/>
                </a:solidFill>
                <a:latin typeface="Akzidenz-Grotesk Std Regular" pitchFamily="2" charset="0"/>
              </a:rPr>
              <a:t>Visitors</a:t>
            </a:r>
            <a:endParaRPr lang="en-GB" altLang="en-US" b="1">
              <a:solidFill>
                <a:schemeClr val="bg1"/>
              </a:solidFill>
              <a:latin typeface="Akzidenz-Grotesk Std Regular" pitchFamily="2" charset="0"/>
            </a:endParaRPr>
          </a:p>
        </p:txBody>
      </p:sp>
      <p:pic>
        <p:nvPicPr>
          <p:cNvPr id="37896" name="Picture 2" descr="C:\Documents and Settings\Schafferb\Desktop\SF photos for Slide 32\officer.png"/>
          <p:cNvPicPr>
            <a:picLocks noChangeAspect="1" noChangeArrowheads="1"/>
          </p:cNvPicPr>
          <p:nvPr/>
        </p:nvPicPr>
        <p:blipFill>
          <a:blip r:embed="rId6" cstate="print"/>
          <a:srcRect/>
          <a:stretch>
            <a:fillRect/>
          </a:stretch>
        </p:blipFill>
        <p:spPr bwMode="auto">
          <a:xfrm>
            <a:off x="6477000" y="3048000"/>
            <a:ext cx="1846263" cy="3306763"/>
          </a:xfrm>
          <a:prstGeom prst="rect">
            <a:avLst/>
          </a:prstGeom>
          <a:noFill/>
          <a:ln w="9525">
            <a:noFill/>
            <a:miter lim="800000"/>
            <a:headEnd/>
            <a:tailEnd/>
          </a:ln>
        </p:spPr>
      </p:pic>
      <p:pic>
        <p:nvPicPr>
          <p:cNvPr id="37897" name="Picture 3" descr="C:\Documents and Settings\Schafferb\Desktop\SF photos for Slide 32\Teen.png"/>
          <p:cNvPicPr>
            <a:picLocks noChangeAspect="1" noChangeArrowheads="1"/>
          </p:cNvPicPr>
          <p:nvPr/>
        </p:nvPicPr>
        <p:blipFill>
          <a:blip r:embed="rId7" cstate="print"/>
          <a:srcRect/>
          <a:stretch>
            <a:fillRect/>
          </a:stretch>
        </p:blipFill>
        <p:spPr bwMode="auto">
          <a:xfrm>
            <a:off x="4800600" y="3048000"/>
            <a:ext cx="1766888" cy="3259138"/>
          </a:xfrm>
          <a:prstGeom prst="rect">
            <a:avLst/>
          </a:prstGeom>
          <a:noFill/>
          <a:ln w="9525">
            <a:noFill/>
            <a:miter lim="800000"/>
            <a:headEnd/>
            <a:tailEnd/>
          </a:ln>
        </p:spPr>
      </p:pic>
      <p:pic>
        <p:nvPicPr>
          <p:cNvPr id="37898" name="Picture 4" descr="C:\Documents and Settings\Schafferb\Desktop\SF photos for Slide 32\VIP.png"/>
          <p:cNvPicPr>
            <a:picLocks noChangeAspect="1" noChangeArrowheads="1"/>
          </p:cNvPicPr>
          <p:nvPr/>
        </p:nvPicPr>
        <p:blipFill>
          <a:blip r:embed="rId8" cstate="print"/>
          <a:srcRect/>
          <a:stretch>
            <a:fillRect/>
          </a:stretch>
        </p:blipFill>
        <p:spPr bwMode="auto">
          <a:xfrm>
            <a:off x="228600" y="2303463"/>
            <a:ext cx="1524000" cy="4087812"/>
          </a:xfrm>
          <a:prstGeom prst="rect">
            <a:avLst/>
          </a:prstGeom>
          <a:noFill/>
          <a:ln w="9525">
            <a:noFill/>
            <a:miter lim="800000"/>
            <a:headEnd/>
            <a:tailEnd/>
          </a:ln>
        </p:spPr>
      </p:pic>
      <p:pic>
        <p:nvPicPr>
          <p:cNvPr id="37899" name="Picture 5" descr="C:\Documents and Settings\Schafferb\Desktop\SF photos for Slide 32\Worried man.png"/>
          <p:cNvPicPr>
            <a:picLocks noChangeAspect="1" noChangeArrowheads="1"/>
          </p:cNvPicPr>
          <p:nvPr/>
        </p:nvPicPr>
        <p:blipFill>
          <a:blip r:embed="rId9" cstate="print"/>
          <a:srcRect/>
          <a:stretch>
            <a:fillRect/>
          </a:stretch>
        </p:blipFill>
        <p:spPr bwMode="auto">
          <a:xfrm>
            <a:off x="3200400" y="2514600"/>
            <a:ext cx="1905000"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304800" y="838200"/>
            <a:ext cx="8458200" cy="1143000"/>
          </a:xfrm>
        </p:spPr>
        <p:txBody>
          <a:bodyPr/>
          <a:lstStyle/>
          <a:p>
            <a:r>
              <a:rPr lang="en-US" altLang="en-US" sz="3200" i="1" smtClean="0"/>
              <a:t>What if a visitor made this request? </a:t>
            </a:r>
          </a:p>
        </p:txBody>
      </p:sp>
      <p:sp>
        <p:nvSpPr>
          <p:cNvPr id="38915" name="TextBox 5"/>
          <p:cNvSpPr txBox="1">
            <a:spLocks noChangeArrowheads="1"/>
          </p:cNvSpPr>
          <p:nvPr/>
        </p:nvSpPr>
        <p:spPr bwMode="auto">
          <a:xfrm>
            <a:off x="1828800" y="2057400"/>
            <a:ext cx="530225" cy="369888"/>
          </a:xfrm>
          <a:prstGeom prst="rect">
            <a:avLst/>
          </a:prstGeom>
          <a:noFill/>
          <a:ln w="9525">
            <a:noFill/>
            <a:miter lim="800000"/>
            <a:headEnd/>
            <a:tailEnd/>
          </a:ln>
        </p:spPr>
        <p:txBody>
          <a:bodyPr wrap="none">
            <a:spAutoFit/>
          </a:bodyPr>
          <a:lstStyle/>
          <a:p>
            <a:pPr marL="342900" indent="-342900" eaLnBrk="1" hangingPunct="1">
              <a:buFont typeface="Arial" charset="0"/>
              <a:buChar char="•"/>
            </a:pPr>
            <a:endParaRPr lang="en-US" altLang="en-US"/>
          </a:p>
        </p:txBody>
      </p:sp>
      <p:sp>
        <p:nvSpPr>
          <p:cNvPr id="9" name="Content Placeholder 8"/>
          <p:cNvSpPr>
            <a:spLocks noGrp="1"/>
          </p:cNvSpPr>
          <p:nvPr>
            <p:ph idx="1"/>
          </p:nvPr>
        </p:nvSpPr>
        <p:spPr>
          <a:xfrm>
            <a:off x="457200" y="1828800"/>
            <a:ext cx="8229600" cy="4191000"/>
          </a:xfrm>
        </p:spPr>
        <p:txBody>
          <a:bodyPr/>
          <a:lstStyle/>
          <a:p>
            <a:pPr marL="457200" indent="-457200">
              <a:spcAft>
                <a:spcPts val="1200"/>
              </a:spcAft>
              <a:buFont typeface="Akzidenz-Grotesk Std Med" pitchFamily="2" charset="0"/>
              <a:buAutoNum type="arabicPeriod"/>
            </a:pPr>
            <a:r>
              <a:rPr lang="en-US" altLang="en-US" sz="2400" smtClean="0">
                <a:latin typeface="Arial" charset="0"/>
                <a:cs typeface="Arial" charset="0"/>
              </a:rPr>
              <a:t>“I’m working on a project with Joey M. I want to take him to the library. He’s here, right?”</a:t>
            </a:r>
          </a:p>
          <a:p>
            <a:pPr marL="457200" indent="-457200">
              <a:spcAft>
                <a:spcPts val="1200"/>
              </a:spcAft>
              <a:buFont typeface="Akzidenz-Grotesk Std Med" pitchFamily="2" charset="0"/>
              <a:buAutoNum type="arabicPeriod"/>
            </a:pPr>
            <a:r>
              <a:rPr lang="en-US" altLang="en-US" sz="2400" smtClean="0">
                <a:latin typeface="Arial" charset="0"/>
                <a:cs typeface="Arial" charset="0"/>
              </a:rPr>
              <a:t>“I have a package for Jenn P.  Can you give this to her?”</a:t>
            </a:r>
          </a:p>
          <a:p>
            <a:pPr marL="457200" indent="-457200">
              <a:spcAft>
                <a:spcPts val="1200"/>
              </a:spcAft>
              <a:buFont typeface="Akzidenz-Grotesk Std Med" pitchFamily="2" charset="0"/>
              <a:buAutoNum type="arabicPeriod"/>
            </a:pPr>
            <a:r>
              <a:rPr lang="en-US" altLang="en-US" sz="2400" smtClean="0">
                <a:latin typeface="Arial" charset="0"/>
                <a:cs typeface="Arial" charset="0"/>
              </a:rPr>
              <a:t>“I’m worried about my dad; he suffers from Alzheimer’s. We haven’t heard from him since he left his house yesterday. He might be here. Can you help me find him?”</a:t>
            </a:r>
          </a:p>
          <a:p>
            <a:pPr marL="457200" indent="-457200" algn="ctr">
              <a:spcBef>
                <a:spcPts val="1200"/>
              </a:spcBef>
              <a:buFont typeface="Arial" charset="0"/>
              <a:buNone/>
            </a:pPr>
            <a:r>
              <a:rPr lang="en-US" altLang="en-US" sz="2800" b="1" smtClean="0">
                <a:latin typeface="Arial" charset="0"/>
                <a:cs typeface="Arial" charset="0"/>
              </a:rPr>
              <a:t>How should you respond?</a:t>
            </a:r>
          </a:p>
        </p:txBody>
      </p:sp>
      <p:sp>
        <p:nvSpPr>
          <p:cNvPr id="38917" name="Rectangle 9"/>
          <p:cNvSpPr>
            <a:spLocks noChangeArrowheads="1"/>
          </p:cNvSpPr>
          <p:nvPr/>
        </p:nvSpPr>
        <p:spPr bwMode="auto">
          <a:xfrm>
            <a:off x="6934200" y="457200"/>
            <a:ext cx="1600200" cy="369888"/>
          </a:xfrm>
          <a:prstGeom prst="rect">
            <a:avLst/>
          </a:prstGeom>
          <a:noFill/>
          <a:ln w="9525">
            <a:noFill/>
            <a:miter lim="800000"/>
            <a:headEnd/>
            <a:tailEnd/>
          </a:ln>
        </p:spPr>
        <p:txBody>
          <a:bodyPr>
            <a:spAutoFit/>
          </a:bodyPr>
          <a:lstStyle/>
          <a:p>
            <a:pPr eaLnBrk="1" hangingPunct="1"/>
            <a:r>
              <a:rPr lang="en-US" altLang="en-US" b="1">
                <a:solidFill>
                  <a:schemeClr val="bg1"/>
                </a:solidFill>
                <a:latin typeface="Akzidenz-Grotesk Std Regular" pitchFamily="2" charset="0"/>
              </a:rPr>
              <a:t>“What if…?”</a:t>
            </a:r>
            <a:endParaRPr lang="en-GB" altLang="en-US" b="1">
              <a:solidFill>
                <a:schemeClr val="bg1"/>
              </a:solidFill>
              <a:latin typeface="Akzidenz-Grotesk Std Regular" pitchFamily="2" charset="0"/>
            </a:endParaRPr>
          </a:p>
        </p:txBody>
      </p:sp>
      <p:sp>
        <p:nvSpPr>
          <p:cNvPr id="38918" name="Rectangle 6"/>
          <p:cNvSpPr>
            <a:spLocks noChangeArrowheads="1"/>
          </p:cNvSpPr>
          <p:nvPr/>
        </p:nvSpPr>
        <p:spPr bwMode="auto">
          <a:xfrm>
            <a:off x="7924800" y="6324600"/>
            <a:ext cx="384175" cy="307975"/>
          </a:xfrm>
          <a:prstGeom prst="rect">
            <a:avLst/>
          </a:prstGeom>
          <a:noFill/>
          <a:ln w="9525">
            <a:noFill/>
            <a:miter lim="800000"/>
            <a:headEnd/>
            <a:tailEnd/>
          </a:ln>
        </p:spPr>
        <p:txBody>
          <a:bodyPr wrap="none">
            <a:spAutoFit/>
          </a:bodyPr>
          <a:lstStyle/>
          <a:p>
            <a:pPr eaLnBrk="1" hangingPunct="1"/>
            <a:fld id="{3617BB5A-35E7-42E6-B8FE-5CC66EEA5A7D}" type="slidenum">
              <a:rPr lang="en-US" altLang="en-US" sz="1400" b="1">
                <a:solidFill>
                  <a:schemeClr val="bg1"/>
                </a:solidFill>
                <a:ea typeface="MS PGothic" pitchFamily="34" charset="-128"/>
              </a:rPr>
              <a:pPr eaLnBrk="1" hangingPunct="1"/>
              <a:t>32</a:t>
            </a:fld>
            <a:endParaRPr lang="en-US" altLang="en-US" sz="1400">
              <a:solidFill>
                <a:schemeClr val="bg1"/>
              </a:solidFill>
              <a:ea typeface="MS PGothic"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304800" y="838200"/>
            <a:ext cx="8458200" cy="1143000"/>
          </a:xfrm>
        </p:spPr>
        <p:txBody>
          <a:bodyPr/>
          <a:lstStyle/>
          <a:p>
            <a:r>
              <a:rPr lang="en-US" altLang="en-US" sz="3200" i="1" smtClean="0"/>
              <a:t>What if this situation happened? </a:t>
            </a:r>
          </a:p>
        </p:txBody>
      </p:sp>
      <p:sp>
        <p:nvSpPr>
          <p:cNvPr id="39939" name="TextBox 5"/>
          <p:cNvSpPr txBox="1">
            <a:spLocks noChangeArrowheads="1"/>
          </p:cNvSpPr>
          <p:nvPr/>
        </p:nvSpPr>
        <p:spPr bwMode="auto">
          <a:xfrm>
            <a:off x="1828800" y="2057400"/>
            <a:ext cx="530225" cy="369888"/>
          </a:xfrm>
          <a:prstGeom prst="rect">
            <a:avLst/>
          </a:prstGeom>
          <a:noFill/>
          <a:ln w="9525">
            <a:noFill/>
            <a:miter lim="800000"/>
            <a:headEnd/>
            <a:tailEnd/>
          </a:ln>
        </p:spPr>
        <p:txBody>
          <a:bodyPr wrap="none">
            <a:spAutoFit/>
          </a:bodyPr>
          <a:lstStyle/>
          <a:p>
            <a:pPr marL="342900" indent="-342900" eaLnBrk="1" hangingPunct="1">
              <a:buFont typeface="Arial" charset="0"/>
              <a:buChar char="•"/>
            </a:pPr>
            <a:endParaRPr lang="en-US" altLang="en-US"/>
          </a:p>
        </p:txBody>
      </p:sp>
      <p:sp>
        <p:nvSpPr>
          <p:cNvPr id="9" name="Content Placeholder 8"/>
          <p:cNvSpPr>
            <a:spLocks noGrp="1"/>
          </p:cNvSpPr>
          <p:nvPr>
            <p:ph idx="1"/>
          </p:nvPr>
        </p:nvSpPr>
        <p:spPr>
          <a:xfrm>
            <a:off x="457200" y="1828800"/>
            <a:ext cx="8229600" cy="4191000"/>
          </a:xfrm>
        </p:spPr>
        <p:txBody>
          <a:bodyPr/>
          <a:lstStyle/>
          <a:p>
            <a:pPr marL="514350" indent="-514350">
              <a:lnSpc>
                <a:spcPct val="90000"/>
              </a:lnSpc>
              <a:spcAft>
                <a:spcPts val="1800"/>
              </a:spcAft>
              <a:buFont typeface="Akzidenz-Grotesk Std Med" pitchFamily="2" charset="0"/>
              <a:buAutoNum type="arabicPeriod" startAt="4"/>
            </a:pPr>
            <a:r>
              <a:rPr lang="en-US" altLang="en-US" sz="2400" smtClean="0">
                <a:latin typeface="Arial" charset="0"/>
                <a:cs typeface="Arial" charset="0"/>
              </a:rPr>
              <a:t>A Springfield police officer wants to see the shelter records and walk around to see if a suspect in a murder investigation is in the shelter. </a:t>
            </a:r>
          </a:p>
          <a:p>
            <a:pPr marL="514350" indent="-514350">
              <a:lnSpc>
                <a:spcPct val="90000"/>
              </a:lnSpc>
              <a:spcAft>
                <a:spcPts val="1800"/>
              </a:spcAft>
              <a:buFont typeface="Akzidenz-Grotesk Std Med" pitchFamily="2" charset="0"/>
              <a:buAutoNum type="arabicPeriod" startAt="4"/>
            </a:pPr>
            <a:r>
              <a:rPr lang="en-US" altLang="en-US" sz="2400" smtClean="0">
                <a:latin typeface="Arial" charset="0"/>
                <a:cs typeface="Arial" charset="0"/>
              </a:rPr>
              <a:t>A state senator arrives and walks toward the dormitory. </a:t>
            </a:r>
          </a:p>
          <a:p>
            <a:pPr marL="514350" indent="-514350">
              <a:lnSpc>
                <a:spcPct val="90000"/>
              </a:lnSpc>
              <a:spcAft>
                <a:spcPts val="1200"/>
              </a:spcAft>
              <a:buFont typeface="Akzidenz-Grotesk Std Med" pitchFamily="2" charset="0"/>
              <a:buAutoNum type="arabicPeriod" startAt="4"/>
            </a:pPr>
            <a:r>
              <a:rPr lang="en-US" altLang="en-US" sz="2400" smtClean="0">
                <a:latin typeface="Arial" charset="0"/>
                <a:cs typeface="Arial" charset="0"/>
              </a:rPr>
              <a:t>A reporter with her crew signs in and starts to walk toward the dormitory. </a:t>
            </a:r>
          </a:p>
          <a:p>
            <a:pPr marL="514350" indent="-514350" algn="ctr">
              <a:lnSpc>
                <a:spcPct val="90000"/>
              </a:lnSpc>
              <a:spcBef>
                <a:spcPts val="1200"/>
              </a:spcBef>
              <a:buFont typeface="Arial" charset="0"/>
              <a:buNone/>
            </a:pPr>
            <a:endParaRPr lang="en-US" altLang="en-US" sz="2800" b="1" smtClean="0">
              <a:latin typeface="Arial" charset="0"/>
              <a:cs typeface="Arial" charset="0"/>
            </a:endParaRPr>
          </a:p>
          <a:p>
            <a:pPr marL="514350" indent="-514350" algn="ctr">
              <a:lnSpc>
                <a:spcPct val="90000"/>
              </a:lnSpc>
              <a:spcBef>
                <a:spcPts val="1200"/>
              </a:spcBef>
              <a:buFont typeface="Arial" charset="0"/>
              <a:buNone/>
            </a:pPr>
            <a:r>
              <a:rPr lang="en-US" altLang="en-US" sz="2800" b="1" smtClean="0">
                <a:latin typeface="Arial" charset="0"/>
                <a:cs typeface="Arial" charset="0"/>
              </a:rPr>
              <a:t>What would you do?</a:t>
            </a:r>
          </a:p>
        </p:txBody>
      </p:sp>
      <p:sp>
        <p:nvSpPr>
          <p:cNvPr id="39941" name="Rectangle 9"/>
          <p:cNvSpPr>
            <a:spLocks noChangeArrowheads="1"/>
          </p:cNvSpPr>
          <p:nvPr/>
        </p:nvSpPr>
        <p:spPr bwMode="auto">
          <a:xfrm>
            <a:off x="7086600" y="457200"/>
            <a:ext cx="1676400" cy="369888"/>
          </a:xfrm>
          <a:prstGeom prst="rect">
            <a:avLst/>
          </a:prstGeom>
          <a:noFill/>
          <a:ln w="9525">
            <a:noFill/>
            <a:miter lim="800000"/>
            <a:headEnd/>
            <a:tailEnd/>
          </a:ln>
        </p:spPr>
        <p:txBody>
          <a:bodyPr>
            <a:spAutoFit/>
          </a:bodyPr>
          <a:lstStyle/>
          <a:p>
            <a:pPr eaLnBrk="1" hangingPunct="1"/>
            <a:r>
              <a:rPr lang="en-US" altLang="en-US" b="1">
                <a:solidFill>
                  <a:schemeClr val="bg1"/>
                </a:solidFill>
                <a:latin typeface="Akzidenz-Grotesk Std Regular" pitchFamily="2" charset="0"/>
              </a:rPr>
              <a:t>More Visitors </a:t>
            </a:r>
            <a:endParaRPr lang="en-GB" altLang="en-US" b="1">
              <a:solidFill>
                <a:schemeClr val="bg1"/>
              </a:solidFill>
              <a:latin typeface="Akzidenz-Grotesk Std Regular" pitchFamily="2" charset="0"/>
            </a:endParaRPr>
          </a:p>
        </p:txBody>
      </p:sp>
      <p:sp>
        <p:nvSpPr>
          <p:cNvPr id="39942" name="Rectangle 6"/>
          <p:cNvSpPr>
            <a:spLocks noChangeArrowheads="1"/>
          </p:cNvSpPr>
          <p:nvPr/>
        </p:nvSpPr>
        <p:spPr bwMode="auto">
          <a:xfrm>
            <a:off x="7848600" y="6324600"/>
            <a:ext cx="384175" cy="307975"/>
          </a:xfrm>
          <a:prstGeom prst="rect">
            <a:avLst/>
          </a:prstGeom>
          <a:noFill/>
          <a:ln w="9525">
            <a:noFill/>
            <a:miter lim="800000"/>
            <a:headEnd/>
            <a:tailEnd/>
          </a:ln>
        </p:spPr>
        <p:txBody>
          <a:bodyPr wrap="none">
            <a:spAutoFit/>
          </a:bodyPr>
          <a:lstStyle/>
          <a:p>
            <a:pPr eaLnBrk="1" hangingPunct="1"/>
            <a:fld id="{BD510CCA-DAEF-4EDF-8D07-E096836FF7A4}" type="slidenum">
              <a:rPr lang="en-US" altLang="en-US" sz="1400" b="1">
                <a:solidFill>
                  <a:schemeClr val="bg1"/>
                </a:solidFill>
                <a:ea typeface="MS PGothic" pitchFamily="34" charset="-128"/>
              </a:rPr>
              <a:pPr eaLnBrk="1" hangingPunct="1"/>
              <a:t>33</a:t>
            </a:fld>
            <a:endParaRPr lang="en-US" altLang="en-US" sz="1400">
              <a:solidFill>
                <a:schemeClr val="bg1"/>
              </a:solidFill>
              <a:ea typeface="MS PGothic"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descr="PPTBackground_trans.png"/>
          <p:cNvPicPr>
            <a:picLocks noChangeAspect="1"/>
          </p:cNvPicPr>
          <p:nvPr/>
        </p:nvPicPr>
        <p:blipFill>
          <a:blip r:embed="rId2" cstate="print"/>
          <a:srcRect/>
          <a:stretch>
            <a:fillRect/>
          </a:stretch>
        </p:blipFill>
        <p:spPr bwMode="auto">
          <a:xfrm>
            <a:off x="0" y="0"/>
            <a:ext cx="9144000" cy="6302375"/>
          </a:xfrm>
          <a:prstGeom prst="rect">
            <a:avLst/>
          </a:prstGeom>
          <a:noFill/>
          <a:ln w="9525">
            <a:noFill/>
            <a:miter lim="800000"/>
            <a:headEnd/>
            <a:tailEnd/>
          </a:ln>
        </p:spPr>
      </p:pic>
      <p:pic>
        <p:nvPicPr>
          <p:cNvPr id="40963" name="Top Banner" descr="PPTBackground_trans.png"/>
          <p:cNvPicPr>
            <a:picLocks noChangeAspect="1"/>
          </p:cNvPicPr>
          <p:nvPr/>
        </p:nvPicPr>
        <p:blipFill>
          <a:blip r:embed="rId3" cstate="print"/>
          <a:srcRect/>
          <a:stretch>
            <a:fillRect/>
          </a:stretch>
        </p:blipFill>
        <p:spPr bwMode="auto">
          <a:xfrm>
            <a:off x="-3175" y="0"/>
            <a:ext cx="9144000" cy="1077913"/>
          </a:xfrm>
          <a:prstGeom prst="rect">
            <a:avLst/>
          </a:prstGeom>
          <a:noFill/>
          <a:ln w="9525">
            <a:noFill/>
            <a:miter lim="800000"/>
            <a:headEnd/>
            <a:tailEnd/>
          </a:ln>
        </p:spPr>
      </p:pic>
      <p:pic>
        <p:nvPicPr>
          <p:cNvPr id="40964" name="Bottom Banner" descr="PPTBackground_trans.png"/>
          <p:cNvPicPr>
            <a:picLocks noChangeAspect="1"/>
          </p:cNvPicPr>
          <p:nvPr/>
        </p:nvPicPr>
        <p:blipFill>
          <a:blip r:embed="rId4" cstate="print"/>
          <a:srcRect/>
          <a:stretch>
            <a:fillRect/>
          </a:stretch>
        </p:blipFill>
        <p:spPr bwMode="auto">
          <a:xfrm>
            <a:off x="0" y="6073775"/>
            <a:ext cx="9144000" cy="784225"/>
          </a:xfrm>
          <a:prstGeom prst="rect">
            <a:avLst/>
          </a:prstGeom>
          <a:noFill/>
          <a:ln w="9525">
            <a:noFill/>
            <a:miter lim="800000"/>
            <a:headEnd/>
            <a:tailEnd/>
          </a:ln>
        </p:spPr>
      </p:pic>
      <p:sp>
        <p:nvSpPr>
          <p:cNvPr id="40965" name="Slide Number Placeholder 4"/>
          <p:cNvSpPr>
            <a:spLocks noGrp="1"/>
          </p:cNvSpPr>
          <p:nvPr>
            <p:ph type="sldNum" sz="quarter" idx="12"/>
          </p:nvPr>
        </p:nvSpPr>
        <p:spPr bwMode="auto">
          <a:xfrm>
            <a:off x="7620000" y="6324600"/>
            <a:ext cx="1066800" cy="365125"/>
          </a:xfrm>
          <a:noFill/>
          <a:ln>
            <a:miter lim="800000"/>
            <a:headEnd/>
            <a:tailEnd/>
          </a:ln>
        </p:spPr>
        <p:txBody>
          <a:bodyPr/>
          <a:lstStyle/>
          <a:p>
            <a:pPr algn="ctr"/>
            <a:r>
              <a:rPr lang="en-US" altLang="en-US" sz="1400" b="1">
                <a:latin typeface="Arial" charset="0"/>
                <a:ea typeface="MS PGothic" pitchFamily="34" charset="-128"/>
              </a:rPr>
              <a:t> </a:t>
            </a:r>
            <a:fld id="{952985F9-4554-4755-898D-6630E8DB52AC}" type="slidenum">
              <a:rPr lang="en-US" altLang="en-US" sz="1400" b="1">
                <a:latin typeface="Arial" charset="0"/>
                <a:ea typeface="MS PGothic" pitchFamily="34" charset="-128"/>
              </a:rPr>
              <a:pPr algn="ctr"/>
              <a:t>34</a:t>
            </a:fld>
            <a:endParaRPr lang="en-US" altLang="en-US" sz="1400">
              <a:latin typeface="Arial" charset="0"/>
              <a:ea typeface="MS PGothic" pitchFamily="34" charset="-128"/>
            </a:endParaRPr>
          </a:p>
        </p:txBody>
      </p:sp>
      <p:sp>
        <p:nvSpPr>
          <p:cNvPr id="40966" name="Rectangle 7"/>
          <p:cNvSpPr>
            <a:spLocks noChangeArrowheads="1"/>
          </p:cNvSpPr>
          <p:nvPr/>
        </p:nvSpPr>
        <p:spPr bwMode="auto">
          <a:xfrm>
            <a:off x="6477000" y="457200"/>
            <a:ext cx="2663825" cy="369888"/>
          </a:xfrm>
          <a:prstGeom prst="rect">
            <a:avLst/>
          </a:prstGeom>
          <a:noFill/>
          <a:ln w="9525">
            <a:noFill/>
            <a:miter lim="800000"/>
            <a:headEnd/>
            <a:tailEnd/>
          </a:ln>
        </p:spPr>
        <p:txBody>
          <a:bodyPr>
            <a:spAutoFit/>
          </a:bodyPr>
          <a:lstStyle/>
          <a:p>
            <a:pPr eaLnBrk="1" hangingPunct="1"/>
            <a:r>
              <a:rPr lang="en-US" altLang="en-US" b="1">
                <a:solidFill>
                  <a:schemeClr val="bg1"/>
                </a:solidFill>
                <a:latin typeface="Akzidenz-Grotesk Std Regular" pitchFamily="2" charset="0"/>
              </a:rPr>
              <a:t>Partners and Providers</a:t>
            </a:r>
            <a:endParaRPr lang="en-GB" altLang="en-US" b="1">
              <a:solidFill>
                <a:schemeClr val="bg1"/>
              </a:solidFill>
              <a:latin typeface="Akzidenz-Grotesk Std Regular" pitchFamily="2"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descr="Registration Area.png"/>
          <p:cNvPicPr>
            <a:picLocks noChangeAspect="1"/>
          </p:cNvPicPr>
          <p:nvPr/>
        </p:nvPicPr>
        <p:blipFill>
          <a:blip r:embed="rId2" cstate="print"/>
          <a:srcRect/>
          <a:stretch>
            <a:fillRect/>
          </a:stretch>
        </p:blipFill>
        <p:spPr bwMode="auto">
          <a:xfrm>
            <a:off x="0" y="609600"/>
            <a:ext cx="9144000" cy="6088063"/>
          </a:xfrm>
          <a:prstGeom prst="rect">
            <a:avLst/>
          </a:prstGeom>
          <a:noFill/>
          <a:ln w="9525">
            <a:noFill/>
            <a:miter lim="800000"/>
            <a:headEnd/>
            <a:tailEnd/>
          </a:ln>
        </p:spPr>
      </p:pic>
      <p:pic>
        <p:nvPicPr>
          <p:cNvPr id="41987" name="Picture 2" descr="iStock_000012461713XSmall.png"/>
          <p:cNvPicPr>
            <a:picLocks noChangeAspect="1"/>
          </p:cNvPicPr>
          <p:nvPr/>
        </p:nvPicPr>
        <p:blipFill>
          <a:blip r:embed="rId3" cstate="print"/>
          <a:srcRect/>
          <a:stretch>
            <a:fillRect/>
          </a:stretch>
        </p:blipFill>
        <p:spPr bwMode="auto">
          <a:xfrm>
            <a:off x="838200" y="1295400"/>
            <a:ext cx="3143250" cy="5251450"/>
          </a:xfrm>
          <a:prstGeom prst="rect">
            <a:avLst/>
          </a:prstGeom>
          <a:noFill/>
          <a:ln w="9525">
            <a:noFill/>
            <a:miter lim="800000"/>
            <a:headEnd/>
            <a:tailEnd/>
          </a:ln>
        </p:spPr>
      </p:pic>
      <p:pic>
        <p:nvPicPr>
          <p:cNvPr id="41988" name="Top Banner" descr="PPTBackground_trans.png"/>
          <p:cNvPicPr>
            <a:picLocks noChangeAspect="1"/>
          </p:cNvPicPr>
          <p:nvPr/>
        </p:nvPicPr>
        <p:blipFill>
          <a:blip r:embed="rId4" cstate="print"/>
          <a:srcRect/>
          <a:stretch>
            <a:fillRect/>
          </a:stretch>
        </p:blipFill>
        <p:spPr bwMode="auto">
          <a:xfrm>
            <a:off x="-3175" y="0"/>
            <a:ext cx="9144000" cy="1077913"/>
          </a:xfrm>
          <a:prstGeom prst="rect">
            <a:avLst/>
          </a:prstGeom>
          <a:noFill/>
          <a:ln w="9525">
            <a:noFill/>
            <a:miter lim="800000"/>
            <a:headEnd/>
            <a:tailEnd/>
          </a:ln>
        </p:spPr>
      </p:pic>
      <p:pic>
        <p:nvPicPr>
          <p:cNvPr id="41989" name="Bottom Banner" descr="PPTBackground_trans.png"/>
          <p:cNvPicPr>
            <a:picLocks noChangeAspect="1"/>
          </p:cNvPicPr>
          <p:nvPr/>
        </p:nvPicPr>
        <p:blipFill>
          <a:blip r:embed="rId5" cstate="print"/>
          <a:srcRect/>
          <a:stretch>
            <a:fillRect/>
          </a:stretch>
        </p:blipFill>
        <p:spPr bwMode="auto">
          <a:xfrm>
            <a:off x="0" y="6073775"/>
            <a:ext cx="9144000" cy="784225"/>
          </a:xfrm>
          <a:prstGeom prst="rect">
            <a:avLst/>
          </a:prstGeom>
          <a:noFill/>
          <a:ln w="9525">
            <a:noFill/>
            <a:miter lim="800000"/>
            <a:headEnd/>
            <a:tailEnd/>
          </a:ln>
        </p:spPr>
      </p:pic>
      <p:sp>
        <p:nvSpPr>
          <p:cNvPr id="7" name="TextBox 6"/>
          <p:cNvSpPr>
            <a:spLocks noChangeArrowheads="1"/>
          </p:cNvSpPr>
          <p:nvPr/>
        </p:nvSpPr>
        <p:spPr bwMode="auto">
          <a:xfrm>
            <a:off x="4114800" y="1366838"/>
            <a:ext cx="5029200" cy="3421062"/>
          </a:xfrm>
          <a:prstGeom prst="roundRect">
            <a:avLst>
              <a:gd name="adj" fmla="val 6306"/>
            </a:avLst>
          </a:prstGeom>
          <a:solidFill>
            <a:srgbClr val="003366">
              <a:alpha val="89803"/>
            </a:srgbClr>
          </a:solidFill>
          <a:ln>
            <a:noFill/>
          </a:ln>
          <a:effectLst>
            <a:outerShdw blurRad="63500" sx="102000" sy="102000" algn="ctr" rotWithShape="0">
              <a:srgbClr val="000000">
                <a:alpha val="39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spAutoFit/>
          </a:bodyPr>
          <a:lstStyle/>
          <a:p>
            <a:pPr marL="228600" indent="-228600" eaLnBrk="1" fontAlgn="auto" hangingPunct="1">
              <a:spcBef>
                <a:spcPts val="0"/>
              </a:spcBef>
              <a:spcAft>
                <a:spcPts val="1200"/>
              </a:spcAft>
              <a:buFont typeface="Arial" pitchFamily="34" charset="0"/>
              <a:buChar char="•"/>
              <a:defRPr/>
            </a:pPr>
            <a:r>
              <a:rPr lang="en-US" sz="2000" dirty="0">
                <a:solidFill>
                  <a:schemeClr val="bg1"/>
                </a:solidFill>
                <a:latin typeface="+mn-lt"/>
                <a:cs typeface="+mn-cs"/>
              </a:rPr>
              <a:t>Money should not be accepted at the shelter because it may create the impression that Red Cross is accepting fees for services. </a:t>
            </a:r>
          </a:p>
          <a:p>
            <a:pPr marL="228600" indent="-228600" eaLnBrk="1" fontAlgn="auto" hangingPunct="1">
              <a:spcBef>
                <a:spcPts val="0"/>
              </a:spcBef>
              <a:spcAft>
                <a:spcPts val="1200"/>
              </a:spcAft>
              <a:buFont typeface="Arial" pitchFamily="34" charset="0"/>
              <a:buChar char="•"/>
              <a:defRPr/>
            </a:pPr>
            <a:r>
              <a:rPr lang="en-US" sz="2000" dirty="0">
                <a:solidFill>
                  <a:schemeClr val="bg1"/>
                </a:solidFill>
                <a:latin typeface="+mn-lt"/>
                <a:cs typeface="+mn-cs"/>
              </a:rPr>
              <a:t>If people would like to donate:</a:t>
            </a:r>
          </a:p>
          <a:p>
            <a:pPr lvl="1" indent="-228600" eaLnBrk="1" fontAlgn="auto" hangingPunct="1">
              <a:spcBef>
                <a:spcPts val="0"/>
              </a:spcBef>
              <a:spcAft>
                <a:spcPts val="1200"/>
              </a:spcAft>
              <a:buFont typeface="Courier New" pitchFamily="49" charset="0"/>
              <a:buChar char="o"/>
              <a:defRPr/>
            </a:pPr>
            <a:r>
              <a:rPr lang="en-US" sz="2000" dirty="0">
                <a:solidFill>
                  <a:schemeClr val="bg1"/>
                </a:solidFill>
                <a:latin typeface="+mn-lt"/>
                <a:cs typeface="+mn-cs"/>
              </a:rPr>
              <a:t>Provide a donation envelope from the Shelter Supply Kit.</a:t>
            </a:r>
          </a:p>
          <a:p>
            <a:pPr lvl="1" indent="-228600" eaLnBrk="1" fontAlgn="auto" hangingPunct="1">
              <a:spcBef>
                <a:spcPts val="0"/>
              </a:spcBef>
              <a:spcAft>
                <a:spcPts val="1200"/>
              </a:spcAft>
              <a:buFont typeface="Courier New" pitchFamily="49" charset="0"/>
              <a:buChar char="o"/>
              <a:defRPr/>
            </a:pPr>
            <a:r>
              <a:rPr lang="en-US" sz="2000" dirty="0">
                <a:solidFill>
                  <a:schemeClr val="bg1"/>
                </a:solidFill>
                <a:latin typeface="+mn-lt"/>
                <a:cs typeface="+mn-cs"/>
              </a:rPr>
              <a:t>Provide the website, toll-free number and text message instructions.</a:t>
            </a:r>
          </a:p>
        </p:txBody>
      </p:sp>
      <p:sp>
        <p:nvSpPr>
          <p:cNvPr id="41991" name="Slide Number Placeholder 4"/>
          <p:cNvSpPr>
            <a:spLocks noGrp="1"/>
          </p:cNvSpPr>
          <p:nvPr>
            <p:ph type="sldNum" sz="quarter" idx="12"/>
          </p:nvPr>
        </p:nvSpPr>
        <p:spPr bwMode="auto">
          <a:xfrm>
            <a:off x="7620000" y="6324600"/>
            <a:ext cx="1066800" cy="365125"/>
          </a:xfrm>
          <a:noFill/>
          <a:ln>
            <a:miter lim="800000"/>
            <a:headEnd/>
            <a:tailEnd/>
          </a:ln>
        </p:spPr>
        <p:txBody>
          <a:bodyPr/>
          <a:lstStyle/>
          <a:p>
            <a:pPr algn="ctr"/>
            <a:r>
              <a:rPr lang="en-US" altLang="en-US" sz="1400" b="1">
                <a:latin typeface="Arial" charset="0"/>
                <a:ea typeface="MS PGothic" pitchFamily="34" charset="-128"/>
              </a:rPr>
              <a:t> </a:t>
            </a:r>
            <a:fld id="{0ADE4F4B-ED1A-4238-A1D3-EF5FFCA8837F}" type="slidenum">
              <a:rPr lang="en-US" altLang="en-US" sz="1400" b="1">
                <a:latin typeface="Arial" charset="0"/>
                <a:ea typeface="MS PGothic" pitchFamily="34" charset="-128"/>
              </a:rPr>
              <a:pPr algn="ctr"/>
              <a:t>35</a:t>
            </a:fld>
            <a:endParaRPr lang="en-US" altLang="en-US" sz="1400">
              <a:latin typeface="Arial" charset="0"/>
              <a:ea typeface="MS PGothic" pitchFamily="34" charset="-128"/>
            </a:endParaRPr>
          </a:p>
        </p:txBody>
      </p:sp>
      <p:sp>
        <p:nvSpPr>
          <p:cNvPr id="41992" name="Rectangle 9"/>
          <p:cNvSpPr>
            <a:spLocks noChangeArrowheads="1"/>
          </p:cNvSpPr>
          <p:nvPr/>
        </p:nvSpPr>
        <p:spPr bwMode="auto">
          <a:xfrm>
            <a:off x="6624638" y="457200"/>
            <a:ext cx="2190750" cy="369888"/>
          </a:xfrm>
          <a:prstGeom prst="rect">
            <a:avLst/>
          </a:prstGeom>
          <a:noFill/>
          <a:ln w="9525">
            <a:noFill/>
            <a:miter lim="800000"/>
            <a:headEnd/>
            <a:tailEnd/>
          </a:ln>
        </p:spPr>
        <p:txBody>
          <a:bodyPr wrap="none">
            <a:spAutoFit/>
          </a:bodyPr>
          <a:lstStyle/>
          <a:p>
            <a:pPr eaLnBrk="1" hangingPunct="1"/>
            <a:r>
              <a:rPr lang="en-US" altLang="en-US" b="1">
                <a:solidFill>
                  <a:schemeClr val="bg1"/>
                </a:solidFill>
                <a:latin typeface="Akzidenz-Grotesk Std Regular" pitchFamily="2" charset="0"/>
              </a:rPr>
              <a:t>Offers of Assistance</a:t>
            </a:r>
            <a:endParaRPr lang="en-GB" altLang="en-US" b="1">
              <a:solidFill>
                <a:schemeClr val="bg1"/>
              </a:solidFill>
              <a:latin typeface="Akzidenz-Grotesk Std Regular"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descr="Registration Area.png"/>
          <p:cNvPicPr>
            <a:picLocks noChangeAspect="1"/>
          </p:cNvPicPr>
          <p:nvPr/>
        </p:nvPicPr>
        <p:blipFill>
          <a:blip r:embed="rId2" cstate="print"/>
          <a:srcRect/>
          <a:stretch>
            <a:fillRect/>
          </a:stretch>
        </p:blipFill>
        <p:spPr bwMode="auto">
          <a:xfrm>
            <a:off x="0" y="0"/>
            <a:ext cx="9144000" cy="6088063"/>
          </a:xfrm>
          <a:prstGeom prst="rect">
            <a:avLst/>
          </a:prstGeom>
          <a:noFill/>
          <a:ln w="9525">
            <a:noFill/>
            <a:miter lim="800000"/>
            <a:headEnd/>
            <a:tailEnd/>
          </a:ln>
        </p:spPr>
      </p:pic>
      <p:pic>
        <p:nvPicPr>
          <p:cNvPr id="43011" name="Top Banner" descr="PPTBackground_trans.png"/>
          <p:cNvPicPr>
            <a:picLocks noChangeAspect="1"/>
          </p:cNvPicPr>
          <p:nvPr/>
        </p:nvPicPr>
        <p:blipFill>
          <a:blip r:embed="rId3" cstate="print"/>
          <a:srcRect/>
          <a:stretch>
            <a:fillRect/>
          </a:stretch>
        </p:blipFill>
        <p:spPr bwMode="auto">
          <a:xfrm>
            <a:off x="-3175" y="0"/>
            <a:ext cx="9144000" cy="1077913"/>
          </a:xfrm>
          <a:prstGeom prst="rect">
            <a:avLst/>
          </a:prstGeom>
          <a:noFill/>
          <a:ln w="9525">
            <a:noFill/>
            <a:miter lim="800000"/>
            <a:headEnd/>
            <a:tailEnd/>
          </a:ln>
        </p:spPr>
      </p:pic>
      <p:pic>
        <p:nvPicPr>
          <p:cNvPr id="43012" name="Picture 8" descr="iStock_000012461713XSmall.png"/>
          <p:cNvPicPr>
            <a:picLocks noChangeAspect="1"/>
          </p:cNvPicPr>
          <p:nvPr/>
        </p:nvPicPr>
        <p:blipFill>
          <a:blip r:embed="rId4" cstate="print"/>
          <a:srcRect/>
          <a:stretch>
            <a:fillRect/>
          </a:stretch>
        </p:blipFill>
        <p:spPr bwMode="auto">
          <a:xfrm>
            <a:off x="838200" y="1295400"/>
            <a:ext cx="3143250" cy="5251450"/>
          </a:xfrm>
          <a:prstGeom prst="rect">
            <a:avLst/>
          </a:prstGeom>
          <a:noFill/>
          <a:ln w="9525">
            <a:noFill/>
            <a:miter lim="800000"/>
            <a:headEnd/>
            <a:tailEnd/>
          </a:ln>
        </p:spPr>
      </p:pic>
      <p:pic>
        <p:nvPicPr>
          <p:cNvPr id="43013" name="Bottom Banner" descr="PPTBackground_trans.png"/>
          <p:cNvPicPr>
            <a:picLocks noChangeAspect="1"/>
          </p:cNvPicPr>
          <p:nvPr/>
        </p:nvPicPr>
        <p:blipFill>
          <a:blip r:embed="rId5" cstate="print"/>
          <a:srcRect/>
          <a:stretch>
            <a:fillRect/>
          </a:stretch>
        </p:blipFill>
        <p:spPr bwMode="auto">
          <a:xfrm>
            <a:off x="0" y="6073775"/>
            <a:ext cx="9144000" cy="784225"/>
          </a:xfrm>
          <a:prstGeom prst="rect">
            <a:avLst/>
          </a:prstGeom>
          <a:noFill/>
          <a:ln w="9525">
            <a:noFill/>
            <a:miter lim="800000"/>
            <a:headEnd/>
            <a:tailEnd/>
          </a:ln>
        </p:spPr>
      </p:pic>
      <p:sp>
        <p:nvSpPr>
          <p:cNvPr id="7" name="TextBox 6"/>
          <p:cNvSpPr>
            <a:spLocks noChangeArrowheads="1"/>
          </p:cNvSpPr>
          <p:nvPr/>
        </p:nvSpPr>
        <p:spPr bwMode="auto">
          <a:xfrm>
            <a:off x="4343400" y="1066800"/>
            <a:ext cx="4800600" cy="4251325"/>
          </a:xfrm>
          <a:prstGeom prst="roundRect">
            <a:avLst>
              <a:gd name="adj" fmla="val 7412"/>
            </a:avLst>
          </a:prstGeom>
          <a:solidFill>
            <a:srgbClr val="003366">
              <a:alpha val="89803"/>
            </a:srgbClr>
          </a:solidFill>
          <a:ln>
            <a:noFill/>
          </a:ln>
          <a:effectLst>
            <a:outerShdw blurRad="63500" sx="102000" sy="102000" algn="ctr" rotWithShape="0">
              <a:srgbClr val="000000">
                <a:alpha val="39999"/>
              </a:srgbClr>
            </a:outerShdw>
          </a:effectLst>
          <a:extLst>
            <a:ext uri="{91240B29-F687-4F45-9708-019B960494DF}">
              <a14:hiddenLine xmlns:a14="http://schemas.microsoft.com/office/drawing/2010/main" w="9525">
                <a:solidFill>
                  <a:srgbClr val="000000"/>
                </a:solidFill>
                <a:round/>
                <a:headEnd/>
                <a:tailEnd/>
              </a14:hiddenLine>
            </a:ext>
          </a:extLst>
        </p:spPr>
        <p:txBody>
          <a:bodyPr>
            <a:spAutoFit/>
          </a:bodyPr>
          <a:lstStyle>
            <a:lvl1pPr>
              <a:spcBef>
                <a:spcPct val="20000"/>
              </a:spcBef>
              <a:buFont typeface="Arial" panose="020B0604020202020204" pitchFamily="34" charset="0"/>
              <a:buChar char="•"/>
              <a:defRPr sz="3600">
                <a:solidFill>
                  <a:schemeClr val="tx1"/>
                </a:solidFill>
                <a:latin typeface="Akzidenz-Grotesk Std Regular" pitchFamily="2" charset="0"/>
                <a:ea typeface="Verdana" panose="020B0604030504040204" pitchFamily="34" charset="0"/>
                <a:cs typeface="Verdana" panose="020B0604030504040204" pitchFamily="34" charset="0"/>
              </a:defRPr>
            </a:lvl1pPr>
            <a:lvl2pPr marL="742950" indent="-285750">
              <a:spcBef>
                <a:spcPct val="20000"/>
              </a:spcBef>
              <a:buFont typeface="Arial" panose="020B0604020202020204" pitchFamily="34" charset="0"/>
              <a:buChar char="–"/>
              <a:defRPr sz="3200">
                <a:solidFill>
                  <a:schemeClr val="tx1"/>
                </a:solidFill>
                <a:latin typeface="Akzidenz-Grotesk Std Regular" pitchFamily="2"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800">
                <a:solidFill>
                  <a:schemeClr val="tx1"/>
                </a:solidFill>
                <a:latin typeface="Akzidenz-Grotesk Std Regular" pitchFamily="2"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9pPr>
          </a:lstStyle>
          <a:p>
            <a:pPr eaLnBrk="1" hangingPunct="1">
              <a:spcBef>
                <a:spcPct val="0"/>
              </a:spcBef>
              <a:buFontTx/>
              <a:buNone/>
              <a:defRPr/>
            </a:pPr>
            <a:r>
              <a:rPr lang="en-US" altLang="en-US" sz="2000" b="1">
                <a:solidFill>
                  <a:schemeClr val="bg1"/>
                </a:solidFill>
                <a:cs typeface="Arial" panose="020B0604020202020204" pitchFamily="34" charset="0"/>
              </a:rPr>
              <a:t>When dealing with visitors:</a:t>
            </a:r>
            <a:endParaRPr lang="en-GB" altLang="en-US" sz="2000" b="1">
              <a:solidFill>
                <a:schemeClr val="bg1"/>
              </a:solidFill>
              <a:cs typeface="Arial" panose="020B0604020202020204" pitchFamily="34" charset="0"/>
            </a:endParaRPr>
          </a:p>
          <a:p>
            <a:pPr eaLnBrk="1" hangingPunct="1">
              <a:spcBef>
                <a:spcPct val="0"/>
              </a:spcBef>
              <a:buFontTx/>
              <a:buNone/>
              <a:defRPr/>
            </a:pPr>
            <a:r>
              <a:rPr lang="en-US" altLang="en-US" sz="2000" b="1">
                <a:solidFill>
                  <a:schemeClr val="bg1"/>
                </a:solidFill>
                <a:cs typeface="Arial" panose="020B0604020202020204" pitchFamily="34" charset="0"/>
              </a:rPr>
              <a:t> </a:t>
            </a:r>
            <a:endParaRPr lang="en-GB" altLang="en-US" sz="2000" b="1">
              <a:solidFill>
                <a:schemeClr val="bg1"/>
              </a:solidFill>
              <a:cs typeface="Arial" panose="020B0604020202020204" pitchFamily="34" charset="0"/>
            </a:endParaRPr>
          </a:p>
          <a:p>
            <a:pPr eaLnBrk="1" hangingPunct="1">
              <a:spcBef>
                <a:spcPct val="0"/>
              </a:spcBef>
              <a:spcAft>
                <a:spcPts val="1200"/>
              </a:spcAft>
              <a:defRPr/>
            </a:pPr>
            <a:r>
              <a:rPr lang="en-US" altLang="en-US" sz="2000">
                <a:solidFill>
                  <a:schemeClr val="bg1"/>
                </a:solidFill>
                <a:cs typeface="Arial" panose="020B0604020202020204" pitchFamily="34" charset="0"/>
              </a:rPr>
              <a:t>Be courteous and kind, but firm. </a:t>
            </a:r>
            <a:endParaRPr lang="en-GB" altLang="en-US" sz="2000">
              <a:solidFill>
                <a:schemeClr val="bg1"/>
              </a:solidFill>
              <a:cs typeface="Arial" panose="020B0604020202020204" pitchFamily="34" charset="0"/>
            </a:endParaRPr>
          </a:p>
          <a:p>
            <a:pPr eaLnBrk="1" hangingPunct="1">
              <a:spcBef>
                <a:spcPct val="0"/>
              </a:spcBef>
              <a:spcAft>
                <a:spcPts val="1200"/>
              </a:spcAft>
              <a:defRPr/>
            </a:pPr>
            <a:r>
              <a:rPr lang="en-US" altLang="en-US" sz="2000">
                <a:solidFill>
                  <a:schemeClr val="bg1"/>
                </a:solidFill>
                <a:cs typeface="Arial" panose="020B0604020202020204" pitchFamily="34" charset="0"/>
              </a:rPr>
              <a:t>Ensure that people sign in and out of the shelter as required.</a:t>
            </a:r>
            <a:endParaRPr lang="en-GB" altLang="en-US" sz="2000">
              <a:solidFill>
                <a:schemeClr val="bg1"/>
              </a:solidFill>
              <a:cs typeface="Arial" panose="020B0604020202020204" pitchFamily="34" charset="0"/>
            </a:endParaRPr>
          </a:p>
          <a:p>
            <a:pPr eaLnBrk="1" hangingPunct="1">
              <a:spcBef>
                <a:spcPct val="0"/>
              </a:spcBef>
              <a:spcAft>
                <a:spcPts val="1200"/>
              </a:spcAft>
              <a:defRPr/>
            </a:pPr>
            <a:r>
              <a:rPr lang="en-US" altLang="en-US" sz="2000">
                <a:solidFill>
                  <a:schemeClr val="bg1"/>
                </a:solidFill>
                <a:cs typeface="Arial" panose="020B0604020202020204" pitchFamily="34" charset="0"/>
              </a:rPr>
              <a:t>Have visitors meet with the shelter manager when necessary. </a:t>
            </a:r>
            <a:endParaRPr lang="en-GB" altLang="en-US" sz="2000">
              <a:solidFill>
                <a:schemeClr val="bg1"/>
              </a:solidFill>
              <a:cs typeface="Arial" panose="020B0604020202020204" pitchFamily="34" charset="0"/>
            </a:endParaRPr>
          </a:p>
          <a:p>
            <a:pPr eaLnBrk="1" hangingPunct="1">
              <a:spcBef>
                <a:spcPct val="0"/>
              </a:spcBef>
              <a:spcAft>
                <a:spcPts val="1200"/>
              </a:spcAft>
              <a:defRPr/>
            </a:pPr>
            <a:r>
              <a:rPr lang="en-US" altLang="en-US" sz="2000">
                <a:solidFill>
                  <a:schemeClr val="bg1"/>
                </a:solidFill>
                <a:cs typeface="Arial" panose="020B0604020202020204" pitchFamily="34" charset="0"/>
              </a:rPr>
              <a:t>Never release confidential information or identities of clients.</a:t>
            </a:r>
            <a:endParaRPr lang="en-GB" altLang="en-US" sz="2000">
              <a:solidFill>
                <a:schemeClr val="bg1"/>
              </a:solidFill>
              <a:cs typeface="Arial" panose="020B0604020202020204" pitchFamily="34" charset="0"/>
            </a:endParaRPr>
          </a:p>
          <a:p>
            <a:pPr eaLnBrk="1" hangingPunct="1">
              <a:spcBef>
                <a:spcPct val="0"/>
              </a:spcBef>
              <a:spcAft>
                <a:spcPts val="1200"/>
              </a:spcAft>
              <a:defRPr/>
            </a:pPr>
            <a:r>
              <a:rPr lang="en-US" altLang="en-US" sz="2000">
                <a:solidFill>
                  <a:schemeClr val="bg1"/>
                </a:solidFill>
                <a:cs typeface="Arial" panose="020B0604020202020204" pitchFamily="34" charset="0"/>
              </a:rPr>
              <a:t>Know the procedure for handling all types of donations.</a:t>
            </a:r>
            <a:endParaRPr lang="en-GB" altLang="en-US" sz="2000">
              <a:solidFill>
                <a:schemeClr val="bg1"/>
              </a:solidFill>
              <a:cs typeface="Arial" panose="020B0604020202020204" pitchFamily="34" charset="0"/>
            </a:endParaRPr>
          </a:p>
        </p:txBody>
      </p:sp>
      <p:sp>
        <p:nvSpPr>
          <p:cNvPr id="43015" name="Slide Number Placeholder 4"/>
          <p:cNvSpPr>
            <a:spLocks noGrp="1"/>
          </p:cNvSpPr>
          <p:nvPr>
            <p:ph type="sldNum" sz="quarter" idx="12"/>
          </p:nvPr>
        </p:nvSpPr>
        <p:spPr bwMode="auto">
          <a:xfrm>
            <a:off x="7620000" y="6324600"/>
            <a:ext cx="1066800" cy="365125"/>
          </a:xfrm>
          <a:noFill/>
          <a:ln>
            <a:miter lim="800000"/>
            <a:headEnd/>
            <a:tailEnd/>
          </a:ln>
        </p:spPr>
        <p:txBody>
          <a:bodyPr/>
          <a:lstStyle/>
          <a:p>
            <a:pPr algn="ctr"/>
            <a:r>
              <a:rPr lang="en-US" altLang="en-US" sz="1400" b="1">
                <a:latin typeface="Arial" charset="0"/>
                <a:ea typeface="MS PGothic" pitchFamily="34" charset="-128"/>
              </a:rPr>
              <a:t> </a:t>
            </a:r>
            <a:fld id="{42598755-8D6C-4CAC-A9A5-78048F22B9D8}" type="slidenum">
              <a:rPr lang="en-US" altLang="en-US" sz="1400" b="1">
                <a:latin typeface="Arial" charset="0"/>
                <a:ea typeface="MS PGothic" pitchFamily="34" charset="-128"/>
              </a:rPr>
              <a:pPr algn="ctr"/>
              <a:t>36</a:t>
            </a:fld>
            <a:endParaRPr lang="en-US" altLang="en-US" sz="1400">
              <a:latin typeface="Arial" charset="0"/>
              <a:ea typeface="MS PGothic" pitchFamily="34" charset="-128"/>
            </a:endParaRPr>
          </a:p>
        </p:txBody>
      </p:sp>
      <p:sp>
        <p:nvSpPr>
          <p:cNvPr id="43016" name="Rectangle 9"/>
          <p:cNvSpPr>
            <a:spLocks noChangeArrowheads="1"/>
          </p:cNvSpPr>
          <p:nvPr/>
        </p:nvSpPr>
        <p:spPr bwMode="auto">
          <a:xfrm>
            <a:off x="6934200" y="457200"/>
            <a:ext cx="1560513" cy="369888"/>
          </a:xfrm>
          <a:prstGeom prst="rect">
            <a:avLst/>
          </a:prstGeom>
          <a:noFill/>
          <a:ln w="9525">
            <a:noFill/>
            <a:miter lim="800000"/>
            <a:headEnd/>
            <a:tailEnd/>
          </a:ln>
        </p:spPr>
        <p:txBody>
          <a:bodyPr wrap="none">
            <a:spAutoFit/>
          </a:bodyPr>
          <a:lstStyle/>
          <a:p>
            <a:pPr eaLnBrk="1" hangingPunct="1"/>
            <a:r>
              <a:rPr lang="en-US" altLang="en-US" b="1">
                <a:solidFill>
                  <a:schemeClr val="bg1"/>
                </a:solidFill>
                <a:latin typeface="Akzidenz-Grotesk Std Regular" pitchFamily="2" charset="0"/>
              </a:rPr>
              <a:t>Visitor Review</a:t>
            </a:r>
            <a:endParaRPr lang="en-GB" altLang="en-US" b="1">
              <a:solidFill>
                <a:schemeClr val="bg1"/>
              </a:solidFill>
              <a:latin typeface="Akzidenz-Grotesk Std Regular" pitchFamily="2"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email">
            <a:extLst/>
          </a:blip>
          <a:stretch>
            <a:fillRect/>
          </a:stretch>
        </p:blipFill>
        <p:spPr>
          <a:xfrm rot="20569785">
            <a:off x="1126370" y="1417192"/>
            <a:ext cx="3259090" cy="244431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4035" name="Slide Number Placeholder 4"/>
          <p:cNvSpPr>
            <a:spLocks noGrp="1"/>
          </p:cNvSpPr>
          <p:nvPr>
            <p:ph type="sldNum" sz="quarter" idx="12"/>
          </p:nvPr>
        </p:nvSpPr>
        <p:spPr bwMode="auto">
          <a:xfrm>
            <a:off x="7620000" y="6324600"/>
            <a:ext cx="1066800" cy="365125"/>
          </a:xfrm>
          <a:noFill/>
          <a:ln>
            <a:miter lim="800000"/>
            <a:headEnd/>
            <a:tailEnd/>
          </a:ln>
        </p:spPr>
        <p:txBody>
          <a:bodyPr/>
          <a:lstStyle/>
          <a:p>
            <a:pPr algn="ctr"/>
            <a:r>
              <a:rPr lang="en-US" altLang="en-US" sz="1400" b="1">
                <a:latin typeface="Arial" charset="0"/>
                <a:ea typeface="MS PGothic" pitchFamily="34" charset="-128"/>
              </a:rPr>
              <a:t> </a:t>
            </a:r>
            <a:fld id="{C82A1AC6-C269-449F-AB99-F53FD550E7EE}" type="slidenum">
              <a:rPr lang="en-US" altLang="en-US" sz="1400" b="1">
                <a:latin typeface="Arial" charset="0"/>
                <a:ea typeface="MS PGothic" pitchFamily="34" charset="-128"/>
              </a:rPr>
              <a:pPr algn="ctr"/>
              <a:t>37</a:t>
            </a:fld>
            <a:endParaRPr lang="en-US" altLang="en-US" sz="1400">
              <a:latin typeface="Arial" charset="0"/>
              <a:ea typeface="MS PGothic" pitchFamily="34" charset="-128"/>
            </a:endParaRPr>
          </a:p>
        </p:txBody>
      </p:sp>
      <p:sp>
        <p:nvSpPr>
          <p:cNvPr id="44036" name="Rectangle 6"/>
          <p:cNvSpPr>
            <a:spLocks noChangeArrowheads="1"/>
          </p:cNvSpPr>
          <p:nvPr/>
        </p:nvSpPr>
        <p:spPr bwMode="auto">
          <a:xfrm>
            <a:off x="7010400" y="469900"/>
            <a:ext cx="1570038" cy="369888"/>
          </a:xfrm>
          <a:prstGeom prst="rect">
            <a:avLst/>
          </a:prstGeom>
          <a:noFill/>
          <a:ln w="9525">
            <a:noFill/>
            <a:miter lim="800000"/>
            <a:headEnd/>
            <a:tailEnd/>
          </a:ln>
        </p:spPr>
        <p:txBody>
          <a:bodyPr wrap="none">
            <a:spAutoFit/>
          </a:bodyPr>
          <a:lstStyle/>
          <a:p>
            <a:pPr eaLnBrk="1" hangingPunct="1"/>
            <a:r>
              <a:rPr lang="en-US" altLang="en-US" b="1">
                <a:solidFill>
                  <a:schemeClr val="bg1"/>
                </a:solidFill>
                <a:latin typeface="Akzidenz-Grotesk Std Regular" pitchFamily="2" charset="0"/>
              </a:rPr>
              <a:t>Shelter Roles </a:t>
            </a:r>
            <a:endParaRPr lang="en-GB" altLang="en-US" b="1">
              <a:solidFill>
                <a:schemeClr val="bg1"/>
              </a:solidFill>
              <a:latin typeface="Akzidenz-Grotesk Std Regular" pitchFamily="2" charset="0"/>
            </a:endParaRPr>
          </a:p>
        </p:txBody>
      </p:sp>
      <p:sp>
        <p:nvSpPr>
          <p:cNvPr id="12" name="TextBox 11"/>
          <p:cNvSpPr txBox="1"/>
          <p:nvPr/>
        </p:nvSpPr>
        <p:spPr>
          <a:xfrm>
            <a:off x="6629400" y="4495800"/>
            <a:ext cx="1295400" cy="400050"/>
          </a:xfrm>
          <a:prstGeom prst="rect">
            <a:avLst/>
          </a:prstGeom>
          <a:noFill/>
        </p:spPr>
        <p:txBody>
          <a:bodyPr>
            <a:spAutoFit/>
          </a:bodyPr>
          <a:lstStyle/>
          <a:p>
            <a:pPr eaLnBrk="1" hangingPunct="1">
              <a:defRPr/>
            </a:pPr>
            <a:r>
              <a:rPr lang="en-US" sz="2000" dirty="0">
                <a:latin typeface="+mn-lt"/>
              </a:rPr>
              <a:t>Feeding</a:t>
            </a:r>
          </a:p>
        </p:txBody>
      </p:sp>
      <p:sp>
        <p:nvSpPr>
          <p:cNvPr id="13" name="TextBox 12"/>
          <p:cNvSpPr txBox="1"/>
          <p:nvPr/>
        </p:nvSpPr>
        <p:spPr>
          <a:xfrm>
            <a:off x="3657600" y="5867400"/>
            <a:ext cx="1447800" cy="400050"/>
          </a:xfrm>
          <a:prstGeom prst="rect">
            <a:avLst/>
          </a:prstGeom>
          <a:noFill/>
        </p:spPr>
        <p:txBody>
          <a:bodyPr>
            <a:spAutoFit/>
          </a:bodyPr>
          <a:lstStyle/>
          <a:p>
            <a:pPr eaLnBrk="1" hangingPunct="1">
              <a:defRPr/>
            </a:pPr>
            <a:r>
              <a:rPr lang="en-US" sz="2000" dirty="0">
                <a:latin typeface="+mn-lt"/>
              </a:rPr>
              <a:t>Dormitory</a:t>
            </a:r>
          </a:p>
        </p:txBody>
      </p:sp>
      <p:sp>
        <p:nvSpPr>
          <p:cNvPr id="14" name="TextBox 13"/>
          <p:cNvSpPr txBox="1"/>
          <p:nvPr/>
        </p:nvSpPr>
        <p:spPr>
          <a:xfrm>
            <a:off x="381000" y="4419600"/>
            <a:ext cx="2286000" cy="400050"/>
          </a:xfrm>
          <a:prstGeom prst="rect">
            <a:avLst/>
          </a:prstGeom>
          <a:noFill/>
        </p:spPr>
        <p:txBody>
          <a:bodyPr>
            <a:spAutoFit/>
          </a:bodyPr>
          <a:lstStyle/>
          <a:p>
            <a:pPr eaLnBrk="1" hangingPunct="1">
              <a:defRPr/>
            </a:pPr>
            <a:r>
              <a:rPr lang="en-US" sz="2000" dirty="0">
                <a:latin typeface="+mn-lt"/>
              </a:rPr>
              <a:t>Information Area</a:t>
            </a:r>
          </a:p>
        </p:txBody>
      </p:sp>
      <p:pic>
        <p:nvPicPr>
          <p:cNvPr id="44040" name="Picture 19" descr="Dorm1.png"/>
          <p:cNvPicPr>
            <a:picLocks noChangeAspect="1"/>
          </p:cNvPicPr>
          <p:nvPr/>
        </p:nvPicPr>
        <p:blipFill>
          <a:blip r:embed="rId3" cstate="print"/>
          <a:srcRect/>
          <a:stretch>
            <a:fillRect/>
          </a:stretch>
        </p:blipFill>
        <p:spPr bwMode="auto">
          <a:xfrm rot="1035623">
            <a:off x="2898775" y="3390900"/>
            <a:ext cx="3816350" cy="3168650"/>
          </a:xfrm>
          <a:prstGeom prst="rect">
            <a:avLst/>
          </a:prstGeom>
          <a:noFill/>
          <a:ln w="9525">
            <a:noFill/>
            <a:miter lim="800000"/>
            <a:headEnd/>
            <a:tailEnd/>
          </a:ln>
        </p:spPr>
      </p:pic>
      <p:pic>
        <p:nvPicPr>
          <p:cNvPr id="44041" name="Picture 24" descr="Feeding1.png"/>
          <p:cNvPicPr>
            <a:picLocks noChangeAspect="1"/>
          </p:cNvPicPr>
          <p:nvPr/>
        </p:nvPicPr>
        <p:blipFill>
          <a:blip r:embed="rId4" cstate="print"/>
          <a:srcRect/>
          <a:stretch>
            <a:fillRect/>
          </a:stretch>
        </p:blipFill>
        <p:spPr bwMode="auto">
          <a:xfrm rot="1093937">
            <a:off x="5105400" y="1447800"/>
            <a:ext cx="3511550" cy="2560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a:spLocks noChangeArrowheads="1"/>
          </p:cNvSpPr>
          <p:nvPr/>
        </p:nvSpPr>
        <p:spPr bwMode="auto">
          <a:xfrm>
            <a:off x="546100" y="1524000"/>
            <a:ext cx="8153400" cy="4729163"/>
          </a:xfrm>
          <a:prstGeom prst="roundRect">
            <a:avLst>
              <a:gd name="adj" fmla="val 10083"/>
            </a:avLst>
          </a:prstGeom>
          <a:noFill/>
          <a:ln w="9525">
            <a:noFill/>
            <a:round/>
            <a:headEnd/>
            <a:tailEnd/>
          </a:ln>
        </p:spPr>
        <p:txBody>
          <a:bodyPr>
            <a:spAutoFit/>
          </a:bodyPr>
          <a:lstStyle/>
          <a:p>
            <a:pPr marL="457200" indent="-457200" eaLnBrk="1" hangingPunct="1">
              <a:spcAft>
                <a:spcPts val="600"/>
              </a:spcAft>
              <a:buFont typeface="+mj-lt"/>
              <a:buAutoNum type="arabicPeriod"/>
              <a:defRPr/>
            </a:pPr>
            <a:r>
              <a:rPr lang="en-US" sz="2400" dirty="0">
                <a:solidFill>
                  <a:srgbClr val="003366"/>
                </a:solidFill>
                <a:latin typeface="Akzidenz-Grotesk Std Regular"/>
              </a:rPr>
              <a:t>In your group, answer the following questions for your assigned area: </a:t>
            </a:r>
          </a:p>
          <a:p>
            <a:pPr lvl="2" eaLnBrk="1" hangingPunct="1">
              <a:spcAft>
                <a:spcPts val="300"/>
              </a:spcAft>
              <a:defRPr/>
            </a:pPr>
            <a:r>
              <a:rPr lang="en-US" sz="2200" b="1" i="1" dirty="0">
                <a:solidFill>
                  <a:srgbClr val="002060"/>
                </a:solidFill>
                <a:latin typeface="Akzidenz-Grotesk Std Regular"/>
              </a:rPr>
              <a:t>  What rules or routines do I need to know?</a:t>
            </a:r>
          </a:p>
          <a:p>
            <a:pPr lvl="2" eaLnBrk="1" hangingPunct="1">
              <a:spcAft>
                <a:spcPts val="300"/>
              </a:spcAft>
              <a:defRPr/>
            </a:pPr>
            <a:r>
              <a:rPr lang="en-US" sz="2200" b="1" i="1" dirty="0">
                <a:solidFill>
                  <a:srgbClr val="002060"/>
                </a:solidFill>
                <a:latin typeface="Akzidenz-Grotesk Std Regular"/>
              </a:rPr>
              <a:t>  What are the tasks involved?</a:t>
            </a:r>
          </a:p>
          <a:p>
            <a:pPr lvl="2" eaLnBrk="1" hangingPunct="1">
              <a:spcAft>
                <a:spcPts val="600"/>
              </a:spcAft>
              <a:defRPr/>
            </a:pPr>
            <a:r>
              <a:rPr lang="en-US" sz="2200" b="1" i="1" dirty="0">
                <a:solidFill>
                  <a:srgbClr val="002060"/>
                </a:solidFill>
                <a:latin typeface="Akzidenz-Grotesk Std Regular"/>
              </a:rPr>
              <a:t>  What will make me successful?</a:t>
            </a:r>
          </a:p>
          <a:p>
            <a:pPr marL="457200" indent="-457200" eaLnBrk="1" hangingPunct="1">
              <a:spcAft>
                <a:spcPts val="300"/>
              </a:spcAft>
              <a:buFont typeface="+mj-lt"/>
              <a:buAutoNum type="arabicPeriod"/>
              <a:defRPr/>
            </a:pPr>
            <a:r>
              <a:rPr lang="en-US" sz="2400" dirty="0">
                <a:solidFill>
                  <a:srgbClr val="003366"/>
                </a:solidFill>
                <a:latin typeface="Akzidenz-Grotesk Std Regular"/>
              </a:rPr>
              <a:t>Refer to the appropriate checklist for your group: </a:t>
            </a:r>
          </a:p>
          <a:p>
            <a:pPr marL="914400" lvl="1" indent="-457200" eaLnBrk="1" hangingPunct="1">
              <a:spcAft>
                <a:spcPts val="0"/>
              </a:spcAft>
              <a:buFont typeface="Arial" pitchFamily="34" charset="0"/>
              <a:buChar char="•"/>
              <a:defRPr/>
            </a:pPr>
            <a:r>
              <a:rPr lang="en-US" sz="2200" i="1" dirty="0">
                <a:solidFill>
                  <a:srgbClr val="003366"/>
                </a:solidFill>
                <a:latin typeface="Akzidenz-Grotesk Std Regular"/>
              </a:rPr>
              <a:t>Information </a:t>
            </a:r>
            <a:r>
              <a:rPr lang="en-US" sz="2200" i="1" dirty="0" smtClean="0">
                <a:solidFill>
                  <a:srgbClr val="003366"/>
                </a:solidFill>
                <a:latin typeface="Akzidenz-Grotesk Std Regular"/>
              </a:rPr>
              <a:t>Area</a:t>
            </a:r>
            <a:endParaRPr lang="en-US" sz="2200" dirty="0">
              <a:solidFill>
                <a:srgbClr val="003366"/>
              </a:solidFill>
              <a:latin typeface="Akzidenz-Grotesk Std Regular"/>
            </a:endParaRPr>
          </a:p>
          <a:p>
            <a:pPr marL="914400" lvl="1" indent="-457200" eaLnBrk="1" hangingPunct="1">
              <a:spcAft>
                <a:spcPts val="0"/>
              </a:spcAft>
              <a:buFont typeface="Arial" pitchFamily="34" charset="0"/>
              <a:buChar char="•"/>
              <a:defRPr/>
            </a:pPr>
            <a:r>
              <a:rPr lang="en-US" sz="2200" i="1" dirty="0" smtClean="0">
                <a:solidFill>
                  <a:srgbClr val="003366"/>
                </a:solidFill>
                <a:latin typeface="Akzidenz-Grotesk Std Regular"/>
              </a:rPr>
              <a:t>Dormitory</a:t>
            </a:r>
            <a:endParaRPr lang="en-US" sz="2200" dirty="0">
              <a:solidFill>
                <a:srgbClr val="003366"/>
              </a:solidFill>
              <a:latin typeface="Akzidenz-Grotesk Std Regular"/>
            </a:endParaRPr>
          </a:p>
          <a:p>
            <a:pPr marL="914400" lvl="1" indent="-457200" eaLnBrk="1" hangingPunct="1">
              <a:spcAft>
                <a:spcPts val="0"/>
              </a:spcAft>
              <a:buFont typeface="Arial" pitchFamily="34" charset="0"/>
              <a:buChar char="•"/>
              <a:defRPr/>
            </a:pPr>
            <a:r>
              <a:rPr lang="en-US" sz="2200" i="1" dirty="0" smtClean="0">
                <a:solidFill>
                  <a:srgbClr val="003366"/>
                </a:solidFill>
                <a:latin typeface="Akzidenz-Grotesk Std Regular"/>
              </a:rPr>
              <a:t>Feeding</a:t>
            </a:r>
            <a:endParaRPr lang="en-US" sz="2200" dirty="0">
              <a:solidFill>
                <a:srgbClr val="003366"/>
              </a:solidFill>
              <a:latin typeface="Akzidenz-Grotesk Std Regular"/>
            </a:endParaRPr>
          </a:p>
          <a:p>
            <a:pPr marL="457200" indent="-457200" eaLnBrk="1" hangingPunct="1">
              <a:spcBef>
                <a:spcPts val="300"/>
              </a:spcBef>
              <a:spcAft>
                <a:spcPts val="600"/>
              </a:spcAft>
              <a:buFont typeface="+mj-lt"/>
              <a:buAutoNum type="arabicPeriod"/>
              <a:defRPr/>
            </a:pPr>
            <a:r>
              <a:rPr lang="en-US" sz="2400" dirty="0">
                <a:solidFill>
                  <a:srgbClr val="003366"/>
                </a:solidFill>
                <a:latin typeface="Akzidenz-Grotesk Std Regular"/>
              </a:rPr>
              <a:t>Record your information on newsprint.</a:t>
            </a:r>
          </a:p>
          <a:p>
            <a:pPr eaLnBrk="1" hangingPunct="1">
              <a:spcBef>
                <a:spcPts val="600"/>
              </a:spcBef>
              <a:spcAft>
                <a:spcPts val="1200"/>
              </a:spcAft>
              <a:defRPr/>
            </a:pPr>
            <a:r>
              <a:rPr lang="en-US" sz="2400" dirty="0">
                <a:solidFill>
                  <a:srgbClr val="003366"/>
                </a:solidFill>
                <a:latin typeface="Akzidenz-Grotesk Std Regular"/>
              </a:rPr>
              <a:t>Timeframe: 7 minutes</a:t>
            </a:r>
          </a:p>
        </p:txBody>
      </p:sp>
      <p:sp>
        <p:nvSpPr>
          <p:cNvPr id="17" name="Title 1"/>
          <p:cNvSpPr txBox="1">
            <a:spLocks/>
          </p:cNvSpPr>
          <p:nvPr/>
        </p:nvSpPr>
        <p:spPr>
          <a:xfrm>
            <a:off x="0" y="815975"/>
            <a:ext cx="9144000" cy="1012825"/>
          </a:xfrm>
          <a:prstGeom prst="rect">
            <a:avLst/>
          </a:prstGeom>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5400" dirty="0">
                <a:solidFill>
                  <a:srgbClr val="003366"/>
                </a:solidFill>
                <a:effectLst>
                  <a:outerShdw blurRad="38100" dist="38100" dir="2700000" algn="tl">
                    <a:srgbClr val="C0C0C0"/>
                  </a:outerShdw>
                </a:effectLst>
                <a:latin typeface="Akzidenz-Grotesk Std Regular" pitchFamily="2" charset="0"/>
              </a:rPr>
              <a:t>Activity</a:t>
            </a:r>
            <a:endParaRPr lang="en-GB" altLang="en-US" sz="5400" dirty="0">
              <a:solidFill>
                <a:srgbClr val="003366"/>
              </a:solidFill>
              <a:effectLst>
                <a:outerShdw blurRad="38100" dist="38100" dir="2700000" algn="tl">
                  <a:srgbClr val="C0C0C0"/>
                </a:outerShdw>
              </a:effectLst>
              <a:latin typeface="Akzidenz-Grotesk Std Regular" pitchFamily="2" charset="0"/>
            </a:endParaRPr>
          </a:p>
        </p:txBody>
      </p:sp>
      <p:sp>
        <p:nvSpPr>
          <p:cNvPr id="45060" name="Slide Number Placeholder 4"/>
          <p:cNvSpPr>
            <a:spLocks noGrp="1"/>
          </p:cNvSpPr>
          <p:nvPr>
            <p:ph type="sldNum" sz="quarter" idx="12"/>
          </p:nvPr>
        </p:nvSpPr>
        <p:spPr bwMode="auto">
          <a:xfrm>
            <a:off x="7620000" y="6324600"/>
            <a:ext cx="1066800" cy="365125"/>
          </a:xfrm>
          <a:noFill/>
          <a:ln>
            <a:miter lim="800000"/>
            <a:headEnd/>
            <a:tailEnd/>
          </a:ln>
        </p:spPr>
        <p:txBody>
          <a:bodyPr/>
          <a:lstStyle/>
          <a:p>
            <a:pPr algn="ctr"/>
            <a:r>
              <a:rPr lang="en-US" altLang="en-US" sz="1400" b="1">
                <a:latin typeface="Arial" charset="0"/>
                <a:ea typeface="MS PGothic" pitchFamily="34" charset="-128"/>
              </a:rPr>
              <a:t> </a:t>
            </a:r>
            <a:fld id="{59AB70FB-6B5F-4BB4-A562-A86BF797160F}" type="slidenum">
              <a:rPr lang="en-US" altLang="en-US" sz="1400" b="1">
                <a:latin typeface="Arial" charset="0"/>
                <a:ea typeface="MS PGothic" pitchFamily="34" charset="-128"/>
              </a:rPr>
              <a:pPr algn="ctr"/>
              <a:t>38</a:t>
            </a:fld>
            <a:endParaRPr lang="en-US" altLang="en-US" sz="1400">
              <a:latin typeface="Arial" charset="0"/>
              <a:ea typeface="MS PGothic" pitchFamily="34" charset="-128"/>
            </a:endParaRPr>
          </a:p>
        </p:txBody>
      </p:sp>
      <p:sp>
        <p:nvSpPr>
          <p:cNvPr id="45061" name="Rectangle 6"/>
          <p:cNvSpPr>
            <a:spLocks noChangeArrowheads="1"/>
          </p:cNvSpPr>
          <p:nvPr/>
        </p:nvSpPr>
        <p:spPr bwMode="auto">
          <a:xfrm>
            <a:off x="6858000" y="457200"/>
            <a:ext cx="1752600" cy="369888"/>
          </a:xfrm>
          <a:prstGeom prst="rect">
            <a:avLst/>
          </a:prstGeom>
          <a:noFill/>
          <a:ln w="9525">
            <a:noFill/>
            <a:miter lim="800000"/>
            <a:headEnd/>
            <a:tailEnd/>
          </a:ln>
        </p:spPr>
        <p:txBody>
          <a:bodyPr>
            <a:spAutoFit/>
          </a:bodyPr>
          <a:lstStyle/>
          <a:p>
            <a:pPr eaLnBrk="1" hangingPunct="1"/>
            <a:r>
              <a:rPr lang="en-US" altLang="en-US" b="1">
                <a:solidFill>
                  <a:schemeClr val="bg1"/>
                </a:solidFill>
                <a:latin typeface="Akzidenz-Grotesk Std Regular" pitchFamily="2" charset="0"/>
              </a:rPr>
              <a:t>Shelter Teams</a:t>
            </a:r>
            <a:endParaRPr lang="en-GB" altLang="en-US" b="1">
              <a:solidFill>
                <a:schemeClr val="bg1"/>
              </a:solidFill>
              <a:latin typeface="Akzidenz-Grotesk Std Regular" pitchFamily="2"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7" descr="assisting special needs.png"/>
          <p:cNvPicPr>
            <a:picLocks noChangeAspect="1"/>
          </p:cNvPicPr>
          <p:nvPr/>
        </p:nvPicPr>
        <p:blipFill>
          <a:blip r:embed="rId2" cstate="print"/>
          <a:srcRect/>
          <a:stretch>
            <a:fillRect/>
          </a:stretch>
        </p:blipFill>
        <p:spPr bwMode="auto">
          <a:xfrm>
            <a:off x="0" y="990600"/>
            <a:ext cx="3657600" cy="3641725"/>
          </a:xfrm>
          <a:prstGeom prst="rect">
            <a:avLst/>
          </a:prstGeom>
          <a:noFill/>
          <a:ln w="9525">
            <a:noFill/>
            <a:miter lim="800000"/>
            <a:headEnd/>
            <a:tailEnd/>
          </a:ln>
        </p:spPr>
      </p:pic>
      <p:pic>
        <p:nvPicPr>
          <p:cNvPr id="6" name="Picture 5"/>
          <p:cNvPicPr>
            <a:picLocks noChangeAspect="1"/>
          </p:cNvPicPr>
          <p:nvPr/>
        </p:nvPicPr>
        <p:blipFill>
          <a:blip r:embed="rId3" cstate="email">
            <a:extLst/>
          </a:blip>
          <a:stretch>
            <a:fillRect/>
          </a:stretch>
        </p:blipFill>
        <p:spPr>
          <a:xfrm rot="20819133">
            <a:off x="2149384" y="2137388"/>
            <a:ext cx="4477087" cy="335781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6084" name="Picture 6" descr="talkingtoresidents1.png"/>
          <p:cNvPicPr>
            <a:picLocks noChangeAspect="1"/>
          </p:cNvPicPr>
          <p:nvPr/>
        </p:nvPicPr>
        <p:blipFill>
          <a:blip r:embed="rId4" cstate="print"/>
          <a:srcRect/>
          <a:stretch>
            <a:fillRect/>
          </a:stretch>
        </p:blipFill>
        <p:spPr bwMode="auto">
          <a:xfrm>
            <a:off x="5638800" y="2667000"/>
            <a:ext cx="3657600" cy="3657600"/>
          </a:xfrm>
          <a:prstGeom prst="rect">
            <a:avLst/>
          </a:prstGeom>
          <a:noFill/>
          <a:ln w="9525">
            <a:noFill/>
            <a:miter lim="800000"/>
            <a:headEnd/>
            <a:tailEnd/>
          </a:ln>
        </p:spPr>
      </p:pic>
      <p:sp>
        <p:nvSpPr>
          <p:cNvPr id="46085" name="Slide Number Placeholder 4"/>
          <p:cNvSpPr>
            <a:spLocks noGrp="1"/>
          </p:cNvSpPr>
          <p:nvPr>
            <p:ph type="sldNum" sz="quarter" idx="12"/>
          </p:nvPr>
        </p:nvSpPr>
        <p:spPr bwMode="auto">
          <a:xfrm>
            <a:off x="7620000" y="6324600"/>
            <a:ext cx="1066800" cy="365125"/>
          </a:xfrm>
          <a:noFill/>
          <a:ln>
            <a:miter lim="800000"/>
            <a:headEnd/>
            <a:tailEnd/>
          </a:ln>
        </p:spPr>
        <p:txBody>
          <a:bodyPr/>
          <a:lstStyle/>
          <a:p>
            <a:pPr algn="ctr"/>
            <a:r>
              <a:rPr lang="en-US" altLang="en-US" sz="1400" b="1">
                <a:latin typeface="Arial" charset="0"/>
                <a:ea typeface="MS PGothic" pitchFamily="34" charset="-128"/>
              </a:rPr>
              <a:t> </a:t>
            </a:r>
            <a:fld id="{3B2F8EE0-C0D9-426E-8783-F9B221145723}" type="slidenum">
              <a:rPr lang="en-US" altLang="en-US" sz="1400" b="1">
                <a:latin typeface="Arial" charset="0"/>
                <a:ea typeface="MS PGothic" pitchFamily="34" charset="-128"/>
              </a:rPr>
              <a:pPr algn="ctr"/>
              <a:t>39</a:t>
            </a:fld>
            <a:endParaRPr lang="en-US" altLang="en-US" sz="1400">
              <a:latin typeface="Arial" charset="0"/>
              <a:ea typeface="MS PGothic" pitchFamily="34" charset="-128"/>
            </a:endParaRPr>
          </a:p>
        </p:txBody>
      </p:sp>
      <p:sp>
        <p:nvSpPr>
          <p:cNvPr id="46086" name="Rectangle 6"/>
          <p:cNvSpPr>
            <a:spLocks noChangeArrowheads="1"/>
          </p:cNvSpPr>
          <p:nvPr/>
        </p:nvSpPr>
        <p:spPr bwMode="auto">
          <a:xfrm>
            <a:off x="6705600" y="457200"/>
            <a:ext cx="2022475" cy="369888"/>
          </a:xfrm>
          <a:prstGeom prst="rect">
            <a:avLst/>
          </a:prstGeom>
          <a:noFill/>
          <a:ln w="9525">
            <a:noFill/>
            <a:miter lim="800000"/>
            <a:headEnd/>
            <a:tailEnd/>
          </a:ln>
        </p:spPr>
        <p:txBody>
          <a:bodyPr wrap="none">
            <a:spAutoFit/>
          </a:bodyPr>
          <a:lstStyle/>
          <a:p>
            <a:pPr eaLnBrk="1" hangingPunct="1"/>
            <a:r>
              <a:rPr lang="en-US" altLang="en-US" b="1">
                <a:solidFill>
                  <a:schemeClr val="bg1"/>
                </a:solidFill>
                <a:latin typeface="Akzidenz-Grotesk Std Regular" pitchFamily="2" charset="0"/>
              </a:rPr>
              <a:t>Information Area</a:t>
            </a:r>
            <a:endParaRPr lang="en-GB" altLang="en-US" b="1">
              <a:solidFill>
                <a:schemeClr val="bg1"/>
              </a:solidFill>
              <a:latin typeface="Akzidenz-Grotesk Std Regular" pitchFamily="2"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838200" y="1022350"/>
            <a:ext cx="7467600" cy="6140450"/>
          </a:xfrm>
          <a:prstGeom prst="rect">
            <a:avLst/>
          </a:prstGeom>
          <a:noFill/>
          <a:ln w="9525">
            <a:noFill/>
            <a:miter lim="800000"/>
            <a:headEnd/>
            <a:tailEnd/>
          </a:ln>
        </p:spPr>
        <p:txBody>
          <a:bodyPr>
            <a:spAutoFit/>
          </a:bodyPr>
          <a:lstStyle/>
          <a:p>
            <a:pPr eaLnBrk="1" hangingPunct="1">
              <a:lnSpc>
                <a:spcPct val="90000"/>
              </a:lnSpc>
              <a:spcAft>
                <a:spcPts val="1400"/>
              </a:spcAft>
            </a:pPr>
            <a:r>
              <a:rPr lang="en-US" altLang="en-US" sz="1700">
                <a:solidFill>
                  <a:srgbClr val="003366"/>
                </a:solidFill>
                <a:latin typeface="Akzidenz-Grotesk Std Regular" pitchFamily="2" charset="0"/>
              </a:rPr>
              <a:t>Upon completion of this course, you will be able to:</a:t>
            </a:r>
            <a:endParaRPr lang="en-GB" altLang="en-US" sz="1700">
              <a:solidFill>
                <a:srgbClr val="003366"/>
              </a:solidFill>
              <a:latin typeface="Akzidenz-Grotesk Std Regular" pitchFamily="2" charset="0"/>
            </a:endParaRPr>
          </a:p>
          <a:p>
            <a:pPr eaLnBrk="1" hangingPunct="1">
              <a:spcAft>
                <a:spcPts val="900"/>
              </a:spcAft>
              <a:buFont typeface="Arial" charset="0"/>
              <a:buChar char="•"/>
            </a:pPr>
            <a:r>
              <a:rPr lang="en-US" altLang="en-US" sz="1700">
                <a:solidFill>
                  <a:srgbClr val="003366"/>
                </a:solidFill>
                <a:latin typeface="Akzidenz-Grotesk Std Regular" pitchFamily="2" charset="0"/>
              </a:rPr>
              <a:t>Describe the tasks of a shelter worker throughout the </a:t>
            </a:r>
            <a:r>
              <a:rPr lang="en-US" altLang="en-US" sz="1700" i="1">
                <a:solidFill>
                  <a:srgbClr val="003366"/>
                </a:solidFill>
                <a:latin typeface="Akzidenz-Grotesk Std Regular" pitchFamily="2" charset="0"/>
              </a:rPr>
              <a:t>resourcing</a:t>
            </a:r>
            <a:r>
              <a:rPr lang="en-US" altLang="en-US" sz="1700">
                <a:solidFill>
                  <a:srgbClr val="003366"/>
                </a:solidFill>
                <a:latin typeface="Akzidenz-Grotesk Std Regular" pitchFamily="2" charset="0"/>
              </a:rPr>
              <a:t>, </a:t>
            </a:r>
            <a:r>
              <a:rPr lang="en-US" altLang="en-US" sz="1700" i="1">
                <a:solidFill>
                  <a:srgbClr val="003366"/>
                </a:solidFill>
                <a:latin typeface="Akzidenz-Grotesk Std Regular" pitchFamily="2" charset="0"/>
              </a:rPr>
              <a:t>opening</a:t>
            </a:r>
            <a:r>
              <a:rPr lang="en-US" altLang="en-US" sz="1700">
                <a:solidFill>
                  <a:srgbClr val="003366"/>
                </a:solidFill>
                <a:latin typeface="Akzidenz-Grotesk Std Regular" pitchFamily="2" charset="0"/>
              </a:rPr>
              <a:t>, </a:t>
            </a:r>
            <a:r>
              <a:rPr lang="en-US" altLang="en-US" sz="1700" i="1">
                <a:solidFill>
                  <a:srgbClr val="003366"/>
                </a:solidFill>
                <a:latin typeface="Akzidenz-Grotesk Std Regular" pitchFamily="2" charset="0"/>
              </a:rPr>
              <a:t>operating</a:t>
            </a:r>
            <a:r>
              <a:rPr lang="en-US" altLang="en-US" sz="1700">
                <a:solidFill>
                  <a:srgbClr val="003366"/>
                </a:solidFill>
                <a:latin typeface="Akzidenz-Grotesk Std Regular" pitchFamily="2" charset="0"/>
              </a:rPr>
              <a:t> and </a:t>
            </a:r>
            <a:r>
              <a:rPr lang="en-US" altLang="en-US" sz="1700" i="1">
                <a:solidFill>
                  <a:srgbClr val="003366"/>
                </a:solidFill>
                <a:latin typeface="Akzidenz-Grotesk Std Regular" pitchFamily="2" charset="0"/>
              </a:rPr>
              <a:t>closing</a:t>
            </a:r>
            <a:r>
              <a:rPr lang="en-US" altLang="en-US" sz="1700">
                <a:solidFill>
                  <a:srgbClr val="003366"/>
                </a:solidFill>
                <a:latin typeface="Akzidenz-Grotesk Std Regular" pitchFamily="2" charset="0"/>
              </a:rPr>
              <a:t> phases of a shelter operation. </a:t>
            </a:r>
            <a:endParaRPr lang="en-GB" altLang="en-US" sz="1700">
              <a:solidFill>
                <a:srgbClr val="003366"/>
              </a:solidFill>
              <a:latin typeface="Akzidenz-Grotesk Std Regular" pitchFamily="2" charset="0"/>
            </a:endParaRPr>
          </a:p>
          <a:p>
            <a:pPr eaLnBrk="1" hangingPunct="1">
              <a:spcAft>
                <a:spcPts val="900"/>
              </a:spcAft>
              <a:buFont typeface="Arial" charset="0"/>
              <a:buChar char="•"/>
            </a:pPr>
            <a:r>
              <a:rPr lang="en-US" altLang="en-US" sz="1700">
                <a:solidFill>
                  <a:srgbClr val="003366"/>
                </a:solidFill>
                <a:latin typeface="Akzidenz-Grotesk Std Regular" pitchFamily="2" charset="0"/>
              </a:rPr>
              <a:t>Recall the tasks on the shelter checklists.</a:t>
            </a:r>
          </a:p>
          <a:p>
            <a:pPr eaLnBrk="1" hangingPunct="1">
              <a:spcAft>
                <a:spcPts val="900"/>
              </a:spcAft>
              <a:buFont typeface="Arial" charset="0"/>
              <a:buChar char="•"/>
            </a:pPr>
            <a:r>
              <a:rPr lang="en-US" altLang="en-US" sz="1700">
                <a:solidFill>
                  <a:srgbClr val="003366"/>
                </a:solidFill>
                <a:latin typeface="Akzidenz-Grotesk Std Regular" pitchFamily="2" charset="0"/>
              </a:rPr>
              <a:t>Explain how to set up welcoming reception and registration areas.</a:t>
            </a:r>
            <a:endParaRPr lang="en-GB" altLang="en-US" sz="1700">
              <a:solidFill>
                <a:srgbClr val="003366"/>
              </a:solidFill>
              <a:latin typeface="Akzidenz-Grotesk Std Regular" pitchFamily="2" charset="0"/>
            </a:endParaRPr>
          </a:p>
          <a:p>
            <a:pPr eaLnBrk="1" hangingPunct="1">
              <a:spcAft>
                <a:spcPts val="900"/>
              </a:spcAft>
              <a:buFont typeface="Arial" charset="0"/>
              <a:buChar char="•"/>
            </a:pPr>
            <a:r>
              <a:rPr lang="en-US" altLang="en-US" sz="1700">
                <a:solidFill>
                  <a:srgbClr val="003366"/>
                </a:solidFill>
                <a:latin typeface="Akzidenz-Grotesk Std Regular" pitchFamily="2" charset="0"/>
              </a:rPr>
              <a:t>Describe how to receive clients, complete the appropriate registration forms and make referrals for additional services, as needed.  </a:t>
            </a:r>
            <a:endParaRPr lang="en-GB" altLang="en-US" sz="1700">
              <a:solidFill>
                <a:srgbClr val="003366"/>
              </a:solidFill>
              <a:latin typeface="Akzidenz-Grotesk Std Regular" pitchFamily="2" charset="0"/>
            </a:endParaRPr>
          </a:p>
          <a:p>
            <a:pPr eaLnBrk="1" hangingPunct="1">
              <a:spcAft>
                <a:spcPts val="900"/>
              </a:spcAft>
              <a:buFont typeface="Arial" charset="0"/>
              <a:buChar char="•"/>
            </a:pPr>
            <a:r>
              <a:rPr lang="en-US" altLang="en-US" sz="1700">
                <a:solidFill>
                  <a:srgbClr val="003366"/>
                </a:solidFill>
                <a:latin typeface="Akzidenz-Grotesk Std Regular" pitchFamily="2" charset="0"/>
              </a:rPr>
              <a:t>Identify internal and external locations for posting signs that clearly communicate shelter information.</a:t>
            </a:r>
            <a:endParaRPr lang="en-GB" altLang="en-US" sz="1700">
              <a:solidFill>
                <a:srgbClr val="003366"/>
              </a:solidFill>
              <a:latin typeface="Akzidenz-Grotesk Std Regular" pitchFamily="2" charset="0"/>
            </a:endParaRPr>
          </a:p>
          <a:p>
            <a:pPr eaLnBrk="1" hangingPunct="1">
              <a:spcAft>
                <a:spcPts val="900"/>
              </a:spcAft>
              <a:buFont typeface="Arial" charset="0"/>
              <a:buChar char="•"/>
            </a:pPr>
            <a:r>
              <a:rPr lang="en-US" altLang="en-US" sz="1700">
                <a:solidFill>
                  <a:srgbClr val="003366"/>
                </a:solidFill>
                <a:latin typeface="Akzidenz-Grotesk Std Regular" pitchFamily="2" charset="0"/>
              </a:rPr>
              <a:t>Explain how to set up and monitor a dormitory environment that ensures client safety and comfort.</a:t>
            </a:r>
            <a:endParaRPr lang="en-GB" altLang="en-US" sz="1700">
              <a:solidFill>
                <a:srgbClr val="003366"/>
              </a:solidFill>
              <a:latin typeface="Akzidenz-Grotesk Std Regular" pitchFamily="2" charset="0"/>
            </a:endParaRPr>
          </a:p>
          <a:p>
            <a:pPr eaLnBrk="1" hangingPunct="1">
              <a:spcAft>
                <a:spcPts val="900"/>
              </a:spcAft>
              <a:buFont typeface="Arial" charset="0"/>
              <a:buChar char="•"/>
            </a:pPr>
            <a:r>
              <a:rPr lang="en-US" altLang="en-US" sz="1700">
                <a:solidFill>
                  <a:srgbClr val="003366"/>
                </a:solidFill>
                <a:latin typeface="Akzidenz-Grotesk Std Regular" pitchFamily="2" charset="0"/>
              </a:rPr>
              <a:t>Explain how to set up food distribution areas and monitor consumption to ensure that clients’ dietary needs are met.</a:t>
            </a:r>
          </a:p>
          <a:p>
            <a:pPr eaLnBrk="1" hangingPunct="1">
              <a:spcAft>
                <a:spcPts val="900"/>
              </a:spcAft>
              <a:buFont typeface="Arial" charset="0"/>
              <a:buChar char="•"/>
            </a:pPr>
            <a:r>
              <a:rPr lang="en-US" altLang="en-US" sz="1700">
                <a:solidFill>
                  <a:srgbClr val="003366"/>
                </a:solidFill>
                <a:latin typeface="Akzidenz-Grotesk Std Regular" pitchFamily="2" charset="0"/>
              </a:rPr>
              <a:t>Describe the importance of information sharing in a shelter environment and identify multiple communication strategies.</a:t>
            </a:r>
          </a:p>
          <a:p>
            <a:pPr eaLnBrk="1" hangingPunct="1">
              <a:spcAft>
                <a:spcPts val="900"/>
              </a:spcAft>
              <a:buFont typeface="Arial" charset="0"/>
              <a:buChar char="•"/>
            </a:pPr>
            <a:r>
              <a:rPr lang="en-US" altLang="en-US" sz="1700">
                <a:solidFill>
                  <a:srgbClr val="003366"/>
                </a:solidFill>
                <a:latin typeface="Akzidenz-Grotesk Std Regular" pitchFamily="2" charset="0"/>
              </a:rPr>
              <a:t>Explain the steps required to return a shelter to its pre-disaster condition.</a:t>
            </a:r>
          </a:p>
          <a:p>
            <a:pPr eaLnBrk="1" hangingPunct="1">
              <a:spcAft>
                <a:spcPts val="900"/>
              </a:spcAft>
              <a:buFont typeface="Arial" charset="0"/>
              <a:buChar char="•"/>
            </a:pPr>
            <a:endParaRPr lang="en-GB" altLang="en-US" sz="1900">
              <a:solidFill>
                <a:srgbClr val="003366"/>
              </a:solidFill>
              <a:latin typeface="Akzidenz-Grotesk Std Regular" pitchFamily="2" charset="0"/>
            </a:endParaRPr>
          </a:p>
          <a:p>
            <a:pPr eaLnBrk="1" hangingPunct="1">
              <a:lnSpc>
                <a:spcPct val="90000"/>
              </a:lnSpc>
              <a:spcAft>
                <a:spcPts val="1200"/>
              </a:spcAft>
            </a:pPr>
            <a:endParaRPr lang="en-GB" altLang="en-US" sz="1900">
              <a:latin typeface="Akzidenz-Grotesk Std Regular" pitchFamily="2" charset="0"/>
            </a:endParaRPr>
          </a:p>
        </p:txBody>
      </p:sp>
      <p:sp>
        <p:nvSpPr>
          <p:cNvPr id="7171" name="Slide Number Placeholder 4"/>
          <p:cNvSpPr>
            <a:spLocks noGrp="1"/>
          </p:cNvSpPr>
          <p:nvPr>
            <p:ph type="sldNum" sz="quarter" idx="12"/>
          </p:nvPr>
        </p:nvSpPr>
        <p:spPr bwMode="auto">
          <a:xfrm>
            <a:off x="7620000" y="6324600"/>
            <a:ext cx="1066800" cy="365125"/>
          </a:xfrm>
          <a:noFill/>
          <a:ln>
            <a:miter lim="800000"/>
            <a:headEnd/>
            <a:tailEnd/>
          </a:ln>
        </p:spPr>
        <p:txBody>
          <a:bodyPr/>
          <a:lstStyle/>
          <a:p>
            <a:pPr algn="ctr"/>
            <a:r>
              <a:rPr lang="en-US" altLang="en-US" sz="1400" b="1">
                <a:latin typeface="Arial" charset="0"/>
                <a:ea typeface="MS PGothic" pitchFamily="34" charset="-128"/>
              </a:rPr>
              <a:t> </a:t>
            </a:r>
            <a:fld id="{35885C3A-0FBD-4281-BE2A-CA29640B951A}" type="slidenum">
              <a:rPr lang="en-US" altLang="en-US" sz="1400" b="1">
                <a:latin typeface="Arial" charset="0"/>
                <a:ea typeface="MS PGothic" pitchFamily="34" charset="-128"/>
              </a:rPr>
              <a:pPr algn="ctr"/>
              <a:t>4</a:t>
            </a:fld>
            <a:r>
              <a:rPr lang="en-US" altLang="en-US" sz="1400" b="1">
                <a:latin typeface="Arial" charset="0"/>
                <a:ea typeface="MS PGothic" pitchFamily="34" charset="-128"/>
              </a:rPr>
              <a:t> </a:t>
            </a:r>
            <a:endParaRPr lang="en-US" altLang="en-US" sz="1400">
              <a:latin typeface="Arial" charset="0"/>
              <a:ea typeface="MS PGothic" pitchFamily="34" charset="-128"/>
            </a:endParaRPr>
          </a:p>
        </p:txBody>
      </p:sp>
      <p:sp>
        <p:nvSpPr>
          <p:cNvPr id="7172" name="Rectangle 13"/>
          <p:cNvSpPr>
            <a:spLocks noChangeArrowheads="1"/>
          </p:cNvSpPr>
          <p:nvPr/>
        </p:nvSpPr>
        <p:spPr bwMode="auto">
          <a:xfrm>
            <a:off x="6629400" y="461963"/>
            <a:ext cx="2286000" cy="369887"/>
          </a:xfrm>
          <a:prstGeom prst="rect">
            <a:avLst/>
          </a:prstGeom>
          <a:noFill/>
          <a:ln w="9525">
            <a:noFill/>
            <a:miter lim="800000"/>
            <a:headEnd/>
            <a:tailEnd/>
          </a:ln>
        </p:spPr>
        <p:txBody>
          <a:bodyPr>
            <a:spAutoFit/>
          </a:bodyPr>
          <a:lstStyle/>
          <a:p>
            <a:pPr eaLnBrk="1" hangingPunct="1"/>
            <a:r>
              <a:rPr lang="en-US" altLang="en-US" b="1">
                <a:solidFill>
                  <a:schemeClr val="bg1"/>
                </a:solidFill>
                <a:latin typeface="Akzidenz-Grotesk Std Regular" pitchFamily="2" charset="0"/>
              </a:rPr>
              <a:t>Course Objectives</a:t>
            </a:r>
            <a:endParaRPr lang="en-GB" altLang="en-US" b="1">
              <a:solidFill>
                <a:schemeClr val="bg1"/>
              </a:solidFill>
              <a:latin typeface="Akzidenz-Grotesk Std Regular"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par>
                          <p:cTn id="8" fill="hold" nodeType="afterGroup">
                            <p:stCondLst>
                              <p:cond delay="1000"/>
                            </p:stCondLst>
                            <p:childTnLst>
                              <p:par>
                                <p:cTn id="9" presetID="10" presetClass="entr" presetSubtype="0" fill="hold" nodeType="afterEffect">
                                  <p:stCondLst>
                                    <p:cond delay="500"/>
                                  </p:stCondLst>
                                  <p:childTnLst>
                                    <p:set>
                                      <p:cBhvr>
                                        <p:cTn id="10" dur="1" fill="hold">
                                          <p:stCondLst>
                                            <p:cond delay="0"/>
                                          </p:stCondLst>
                                        </p:cTn>
                                        <p:tgtEl>
                                          <p:spTgt spid="7">
                                            <p:txEl>
                                              <p:pRg st="2" end="2"/>
                                            </p:txEl>
                                          </p:spTgt>
                                        </p:tgtEl>
                                        <p:attrNameLst>
                                          <p:attrName>style.visibility</p:attrName>
                                        </p:attrNameLst>
                                      </p:cBhvr>
                                      <p:to>
                                        <p:strVal val="visible"/>
                                      </p:to>
                                    </p:set>
                                    <p:animEffect transition="in" filter="fade">
                                      <p:cBhvr>
                                        <p:cTn id="11" dur="500"/>
                                        <p:tgtEl>
                                          <p:spTgt spid="7">
                                            <p:txEl>
                                              <p:pRg st="2" end="2"/>
                                            </p:txEl>
                                          </p:spTgt>
                                        </p:tgtEl>
                                      </p:cBhvr>
                                    </p:animEffect>
                                  </p:childTnLst>
                                </p:cTn>
                              </p:par>
                            </p:childTnLst>
                          </p:cTn>
                        </p:par>
                        <p:par>
                          <p:cTn id="12" fill="hold" nodeType="afterGroup">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fade">
                                      <p:cBhvr>
                                        <p:cTn id="15" dur="500"/>
                                        <p:tgtEl>
                                          <p:spTgt spid="7">
                                            <p:txEl>
                                              <p:pRg st="3" end="3"/>
                                            </p:txEl>
                                          </p:spTgt>
                                        </p:tgtEl>
                                      </p:cBhvr>
                                    </p:animEffect>
                                  </p:childTnLst>
                                </p:cTn>
                              </p:par>
                            </p:childTnLst>
                          </p:cTn>
                        </p:par>
                        <p:par>
                          <p:cTn id="16" fill="hold" nodeType="afterGroup">
                            <p:stCondLst>
                              <p:cond delay="3000"/>
                            </p:stCondLst>
                            <p:childTnLst>
                              <p:par>
                                <p:cTn id="17" presetID="10" presetClass="entr" presetSubtype="0" fill="hold" nodeType="afterEffect">
                                  <p:stCondLst>
                                    <p:cond delay="50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500"/>
                                        <p:tgtEl>
                                          <p:spTgt spid="7">
                                            <p:txEl>
                                              <p:pRg st="4" end="4"/>
                                            </p:txEl>
                                          </p:spTgt>
                                        </p:tgtEl>
                                      </p:cBhvr>
                                    </p:animEffect>
                                  </p:childTnLst>
                                </p:cTn>
                              </p:par>
                            </p:childTnLst>
                          </p:cTn>
                        </p:par>
                        <p:par>
                          <p:cTn id="20" fill="hold" nodeType="afterGroup">
                            <p:stCondLst>
                              <p:cond delay="4000"/>
                            </p:stCondLst>
                            <p:childTnLst>
                              <p:par>
                                <p:cTn id="21" presetID="10" presetClass="entr" presetSubtype="0" fill="hold" nodeType="afterEffect">
                                  <p:stCondLst>
                                    <p:cond delay="500"/>
                                  </p:stCondLst>
                                  <p:childTnLst>
                                    <p:set>
                                      <p:cBhvr>
                                        <p:cTn id="22" dur="1" fill="hold">
                                          <p:stCondLst>
                                            <p:cond delay="0"/>
                                          </p:stCondLst>
                                        </p:cTn>
                                        <p:tgtEl>
                                          <p:spTgt spid="7">
                                            <p:txEl>
                                              <p:pRg st="5" end="5"/>
                                            </p:txEl>
                                          </p:spTgt>
                                        </p:tgtEl>
                                        <p:attrNameLst>
                                          <p:attrName>style.visibility</p:attrName>
                                        </p:attrNameLst>
                                      </p:cBhvr>
                                      <p:to>
                                        <p:strVal val="visible"/>
                                      </p:to>
                                    </p:set>
                                    <p:animEffect transition="in" filter="fade">
                                      <p:cBhvr>
                                        <p:cTn id="23" dur="500"/>
                                        <p:tgtEl>
                                          <p:spTgt spid="7">
                                            <p:txEl>
                                              <p:pRg st="5" end="5"/>
                                            </p:txEl>
                                          </p:spTgt>
                                        </p:tgtEl>
                                      </p:cBhvr>
                                    </p:animEffect>
                                  </p:childTnLst>
                                </p:cTn>
                              </p:par>
                            </p:childTnLst>
                          </p:cTn>
                        </p:par>
                        <p:par>
                          <p:cTn id="24" fill="hold" nodeType="afterGroup">
                            <p:stCondLst>
                              <p:cond delay="5000"/>
                            </p:stCondLst>
                            <p:childTnLst>
                              <p:par>
                                <p:cTn id="25" presetID="10" presetClass="entr" presetSubtype="0" fill="hold" nodeType="afterEffect">
                                  <p:stCondLst>
                                    <p:cond delay="500"/>
                                  </p:stCondLst>
                                  <p:childTnLst>
                                    <p:set>
                                      <p:cBhvr>
                                        <p:cTn id="26" dur="1" fill="hold">
                                          <p:stCondLst>
                                            <p:cond delay="0"/>
                                          </p:stCondLst>
                                        </p:cTn>
                                        <p:tgtEl>
                                          <p:spTgt spid="7">
                                            <p:txEl>
                                              <p:pRg st="6" end="6"/>
                                            </p:txEl>
                                          </p:spTgt>
                                        </p:tgtEl>
                                        <p:attrNameLst>
                                          <p:attrName>style.visibility</p:attrName>
                                        </p:attrNameLst>
                                      </p:cBhvr>
                                      <p:to>
                                        <p:strVal val="visible"/>
                                      </p:to>
                                    </p:set>
                                    <p:animEffect transition="in" filter="fade">
                                      <p:cBhvr>
                                        <p:cTn id="27" dur="500"/>
                                        <p:tgtEl>
                                          <p:spTgt spid="7">
                                            <p:txEl>
                                              <p:pRg st="6" end="6"/>
                                            </p:txEl>
                                          </p:spTgt>
                                        </p:tgtEl>
                                      </p:cBhvr>
                                    </p:animEffect>
                                  </p:childTnLst>
                                </p:cTn>
                              </p:par>
                            </p:childTnLst>
                          </p:cTn>
                        </p:par>
                        <p:par>
                          <p:cTn id="28" fill="hold" nodeType="afterGroup">
                            <p:stCondLst>
                              <p:cond delay="6000"/>
                            </p:stCondLst>
                            <p:childTnLst>
                              <p:par>
                                <p:cTn id="29" presetID="10" presetClass="entr" presetSubtype="0" fill="hold" nodeType="afterEffect">
                                  <p:stCondLst>
                                    <p:cond delay="500"/>
                                  </p:stCondLst>
                                  <p:childTnLst>
                                    <p:set>
                                      <p:cBhvr>
                                        <p:cTn id="30" dur="1" fill="hold">
                                          <p:stCondLst>
                                            <p:cond delay="0"/>
                                          </p:stCondLst>
                                        </p:cTn>
                                        <p:tgtEl>
                                          <p:spTgt spid="7">
                                            <p:txEl>
                                              <p:pRg st="7" end="7"/>
                                            </p:txEl>
                                          </p:spTgt>
                                        </p:tgtEl>
                                        <p:attrNameLst>
                                          <p:attrName>style.visibility</p:attrName>
                                        </p:attrNameLst>
                                      </p:cBhvr>
                                      <p:to>
                                        <p:strVal val="visible"/>
                                      </p:to>
                                    </p:set>
                                    <p:animEffect transition="in" filter="fade">
                                      <p:cBhvr>
                                        <p:cTn id="31" dur="500"/>
                                        <p:tgtEl>
                                          <p:spTgt spid="7">
                                            <p:txEl>
                                              <p:pRg st="7" end="7"/>
                                            </p:txEl>
                                          </p:spTgt>
                                        </p:tgtEl>
                                      </p:cBhvr>
                                    </p:animEffect>
                                  </p:childTnLst>
                                </p:cTn>
                              </p:par>
                            </p:childTnLst>
                          </p:cTn>
                        </p:par>
                        <p:par>
                          <p:cTn id="32" fill="hold" nodeType="afterGroup">
                            <p:stCondLst>
                              <p:cond delay="7000"/>
                            </p:stCondLst>
                            <p:childTnLst>
                              <p:par>
                                <p:cTn id="33" presetID="10" presetClass="entr" presetSubtype="0" fill="hold" nodeType="afterEffect">
                                  <p:stCondLst>
                                    <p:cond delay="500"/>
                                  </p:stCondLst>
                                  <p:childTnLst>
                                    <p:set>
                                      <p:cBhvr>
                                        <p:cTn id="34" dur="1" fill="hold">
                                          <p:stCondLst>
                                            <p:cond delay="0"/>
                                          </p:stCondLst>
                                        </p:cTn>
                                        <p:tgtEl>
                                          <p:spTgt spid="7">
                                            <p:txEl>
                                              <p:pRg st="8" end="8"/>
                                            </p:txEl>
                                          </p:spTgt>
                                        </p:tgtEl>
                                        <p:attrNameLst>
                                          <p:attrName>style.visibility</p:attrName>
                                        </p:attrNameLst>
                                      </p:cBhvr>
                                      <p:to>
                                        <p:strVal val="visible"/>
                                      </p:to>
                                    </p:set>
                                    <p:animEffect transition="in" filter="fade">
                                      <p:cBhvr>
                                        <p:cTn id="35" dur="500"/>
                                        <p:tgtEl>
                                          <p:spTgt spid="7">
                                            <p:txEl>
                                              <p:pRg st="8" end="8"/>
                                            </p:txEl>
                                          </p:spTgt>
                                        </p:tgtEl>
                                      </p:cBhvr>
                                    </p:animEffect>
                                  </p:childTnLst>
                                </p:cTn>
                              </p:par>
                            </p:childTnLst>
                          </p:cTn>
                        </p:par>
                        <p:par>
                          <p:cTn id="36" fill="hold" nodeType="afterGroup">
                            <p:stCondLst>
                              <p:cond delay="8000"/>
                            </p:stCondLst>
                            <p:childTnLst>
                              <p:par>
                                <p:cTn id="37" presetID="10" presetClass="entr" presetSubtype="0" fill="hold" nodeType="afterEffect">
                                  <p:stCondLst>
                                    <p:cond delay="500"/>
                                  </p:stCondLst>
                                  <p:childTnLst>
                                    <p:set>
                                      <p:cBhvr>
                                        <p:cTn id="38" dur="1" fill="hold">
                                          <p:stCondLst>
                                            <p:cond delay="0"/>
                                          </p:stCondLst>
                                        </p:cTn>
                                        <p:tgtEl>
                                          <p:spTgt spid="7">
                                            <p:txEl>
                                              <p:pRg st="9" end="9"/>
                                            </p:txEl>
                                          </p:spTgt>
                                        </p:tgtEl>
                                        <p:attrNameLst>
                                          <p:attrName>style.visibility</p:attrName>
                                        </p:attrNameLst>
                                      </p:cBhvr>
                                      <p:to>
                                        <p:strVal val="visible"/>
                                      </p:to>
                                    </p:set>
                                    <p:animEffect transition="in" filter="fade">
                                      <p:cBhvr>
                                        <p:cTn id="39"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8" descr="neat bulletin board.png"/>
          <p:cNvPicPr>
            <a:picLocks noChangeAspect="1"/>
          </p:cNvPicPr>
          <p:nvPr/>
        </p:nvPicPr>
        <p:blipFill>
          <a:blip r:embed="rId2" cstate="print"/>
          <a:srcRect/>
          <a:stretch>
            <a:fillRect/>
          </a:stretch>
        </p:blipFill>
        <p:spPr bwMode="auto">
          <a:xfrm>
            <a:off x="4521200" y="1676400"/>
            <a:ext cx="4775200" cy="3581400"/>
          </a:xfrm>
          <a:prstGeom prst="rect">
            <a:avLst/>
          </a:prstGeom>
          <a:noFill/>
          <a:ln w="9525">
            <a:noFill/>
            <a:miter lim="800000"/>
            <a:headEnd/>
            <a:tailEnd/>
          </a:ln>
        </p:spPr>
      </p:pic>
      <p:pic>
        <p:nvPicPr>
          <p:cNvPr id="47107" name="Picture 9" descr="messy bulletin board.png"/>
          <p:cNvPicPr>
            <a:picLocks noChangeAspect="1"/>
          </p:cNvPicPr>
          <p:nvPr/>
        </p:nvPicPr>
        <p:blipFill>
          <a:blip r:embed="rId3" cstate="print"/>
          <a:srcRect/>
          <a:stretch>
            <a:fillRect/>
          </a:stretch>
        </p:blipFill>
        <p:spPr bwMode="auto">
          <a:xfrm>
            <a:off x="0" y="1981200"/>
            <a:ext cx="5029200" cy="3816350"/>
          </a:xfrm>
          <a:prstGeom prst="rect">
            <a:avLst/>
          </a:prstGeom>
          <a:noFill/>
          <a:ln w="9525">
            <a:noFill/>
            <a:miter lim="800000"/>
            <a:headEnd/>
            <a:tailEnd/>
          </a:ln>
        </p:spPr>
      </p:pic>
      <p:sp>
        <p:nvSpPr>
          <p:cNvPr id="47108" name="Slide Number Placeholder 4"/>
          <p:cNvSpPr>
            <a:spLocks noGrp="1"/>
          </p:cNvSpPr>
          <p:nvPr>
            <p:ph type="sldNum" sz="quarter" idx="12"/>
          </p:nvPr>
        </p:nvSpPr>
        <p:spPr bwMode="auto">
          <a:xfrm>
            <a:off x="7620000" y="6324600"/>
            <a:ext cx="1066800" cy="365125"/>
          </a:xfrm>
          <a:noFill/>
          <a:ln>
            <a:miter lim="800000"/>
            <a:headEnd/>
            <a:tailEnd/>
          </a:ln>
        </p:spPr>
        <p:txBody>
          <a:bodyPr/>
          <a:lstStyle/>
          <a:p>
            <a:pPr algn="ctr"/>
            <a:r>
              <a:rPr lang="en-US" altLang="en-US" sz="1400" b="1">
                <a:latin typeface="Arial" charset="0"/>
                <a:ea typeface="MS PGothic" pitchFamily="34" charset="-128"/>
              </a:rPr>
              <a:t> </a:t>
            </a:r>
            <a:fld id="{16983B6A-11AC-473E-BFA6-6929A583DBF5}" type="slidenum">
              <a:rPr lang="en-US" altLang="en-US" sz="1400" b="1">
                <a:latin typeface="Arial" charset="0"/>
                <a:ea typeface="MS PGothic" pitchFamily="34" charset="-128"/>
              </a:rPr>
              <a:pPr algn="ctr"/>
              <a:t>40</a:t>
            </a:fld>
            <a:endParaRPr lang="en-US" altLang="en-US" sz="1400">
              <a:latin typeface="Arial" charset="0"/>
              <a:ea typeface="MS PGothic" pitchFamily="34" charset="-128"/>
            </a:endParaRPr>
          </a:p>
        </p:txBody>
      </p:sp>
      <p:sp>
        <p:nvSpPr>
          <p:cNvPr id="47109" name="Rectangle 5"/>
          <p:cNvSpPr>
            <a:spLocks noChangeArrowheads="1"/>
          </p:cNvSpPr>
          <p:nvPr/>
        </p:nvSpPr>
        <p:spPr bwMode="auto">
          <a:xfrm>
            <a:off x="6172200" y="457200"/>
            <a:ext cx="3124200" cy="369888"/>
          </a:xfrm>
          <a:prstGeom prst="rect">
            <a:avLst/>
          </a:prstGeom>
          <a:noFill/>
          <a:ln w="9525">
            <a:noFill/>
            <a:miter lim="800000"/>
            <a:headEnd/>
            <a:tailEnd/>
          </a:ln>
        </p:spPr>
        <p:txBody>
          <a:bodyPr>
            <a:spAutoFit/>
          </a:bodyPr>
          <a:lstStyle/>
          <a:p>
            <a:pPr eaLnBrk="1" hangingPunct="1"/>
            <a:r>
              <a:rPr lang="en-US" altLang="en-US" b="1">
                <a:solidFill>
                  <a:schemeClr val="bg1"/>
                </a:solidFill>
                <a:latin typeface="Akzidenz-Grotesk Std Regular" pitchFamily="2" charset="0"/>
              </a:rPr>
              <a:t>Effective Communication</a:t>
            </a:r>
            <a:endParaRPr lang="en-GB" altLang="en-US" b="1">
              <a:solidFill>
                <a:schemeClr val="bg1"/>
              </a:solidFill>
              <a:latin typeface="Akzidenz-Grotesk Std Regular" pitchFamily="2"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6" descr="PPTBackground_trans.png"/>
          <p:cNvPicPr>
            <a:picLocks noChangeAspect="1"/>
          </p:cNvPicPr>
          <p:nvPr/>
        </p:nvPicPr>
        <p:blipFill>
          <a:blip r:embed="rId2" cstate="print"/>
          <a:srcRect/>
          <a:stretch>
            <a:fillRect/>
          </a:stretch>
        </p:blipFill>
        <p:spPr bwMode="auto">
          <a:xfrm>
            <a:off x="0" y="0"/>
            <a:ext cx="9144000" cy="6400800"/>
          </a:xfrm>
          <a:prstGeom prst="rect">
            <a:avLst/>
          </a:prstGeom>
          <a:noFill/>
          <a:ln w="9525">
            <a:noFill/>
            <a:miter lim="800000"/>
            <a:headEnd/>
            <a:tailEnd/>
          </a:ln>
        </p:spPr>
      </p:pic>
      <p:pic>
        <p:nvPicPr>
          <p:cNvPr id="48131" name="Top Banner" descr="PPTBackground_trans.png"/>
          <p:cNvPicPr>
            <a:picLocks noChangeAspect="1"/>
          </p:cNvPicPr>
          <p:nvPr/>
        </p:nvPicPr>
        <p:blipFill>
          <a:blip r:embed="rId3" cstate="print"/>
          <a:srcRect/>
          <a:stretch>
            <a:fillRect/>
          </a:stretch>
        </p:blipFill>
        <p:spPr bwMode="auto">
          <a:xfrm>
            <a:off x="-3175" y="0"/>
            <a:ext cx="9144000" cy="1077913"/>
          </a:xfrm>
          <a:prstGeom prst="rect">
            <a:avLst/>
          </a:prstGeom>
          <a:noFill/>
          <a:ln w="9525">
            <a:noFill/>
            <a:miter lim="800000"/>
            <a:headEnd/>
            <a:tailEnd/>
          </a:ln>
        </p:spPr>
      </p:pic>
      <p:pic>
        <p:nvPicPr>
          <p:cNvPr id="48132" name="Bottom Banner" descr="PPTBackground_trans.png"/>
          <p:cNvPicPr>
            <a:picLocks noChangeAspect="1"/>
          </p:cNvPicPr>
          <p:nvPr/>
        </p:nvPicPr>
        <p:blipFill>
          <a:blip r:embed="rId4" cstate="print"/>
          <a:srcRect/>
          <a:stretch>
            <a:fillRect/>
          </a:stretch>
        </p:blipFill>
        <p:spPr bwMode="auto">
          <a:xfrm>
            <a:off x="0" y="6073775"/>
            <a:ext cx="9144000" cy="784225"/>
          </a:xfrm>
          <a:prstGeom prst="rect">
            <a:avLst/>
          </a:prstGeom>
          <a:noFill/>
          <a:ln w="9525">
            <a:noFill/>
            <a:miter lim="800000"/>
            <a:headEnd/>
            <a:tailEnd/>
          </a:ln>
        </p:spPr>
      </p:pic>
      <p:sp>
        <p:nvSpPr>
          <p:cNvPr id="48133" name="Slide Number Placeholder 4"/>
          <p:cNvSpPr>
            <a:spLocks noGrp="1"/>
          </p:cNvSpPr>
          <p:nvPr>
            <p:ph type="sldNum" sz="quarter" idx="12"/>
          </p:nvPr>
        </p:nvSpPr>
        <p:spPr bwMode="auto">
          <a:xfrm>
            <a:off x="7620000" y="6324600"/>
            <a:ext cx="1066800" cy="365125"/>
          </a:xfrm>
          <a:noFill/>
          <a:ln>
            <a:miter lim="800000"/>
            <a:headEnd/>
            <a:tailEnd/>
          </a:ln>
        </p:spPr>
        <p:txBody>
          <a:bodyPr/>
          <a:lstStyle/>
          <a:p>
            <a:pPr algn="ctr"/>
            <a:r>
              <a:rPr lang="en-US" altLang="en-US" sz="1400" b="1">
                <a:latin typeface="Arial" charset="0"/>
                <a:ea typeface="MS PGothic" pitchFamily="34" charset="-128"/>
              </a:rPr>
              <a:t> </a:t>
            </a:r>
            <a:fld id="{C71CB8A0-97E5-4A4C-B03D-BD61C45E9EE0}" type="slidenum">
              <a:rPr lang="en-US" altLang="en-US" sz="1400" b="1">
                <a:latin typeface="Arial" charset="0"/>
                <a:ea typeface="MS PGothic" pitchFamily="34" charset="-128"/>
              </a:rPr>
              <a:pPr algn="ctr"/>
              <a:t>41</a:t>
            </a:fld>
            <a:endParaRPr lang="en-US" altLang="en-US" sz="1400">
              <a:latin typeface="Arial" charset="0"/>
              <a:ea typeface="MS PGothic" pitchFamily="34" charset="-128"/>
            </a:endParaRPr>
          </a:p>
        </p:txBody>
      </p:sp>
      <p:sp>
        <p:nvSpPr>
          <p:cNvPr id="48134" name="Rectangle 7"/>
          <p:cNvSpPr>
            <a:spLocks noChangeArrowheads="1"/>
          </p:cNvSpPr>
          <p:nvPr/>
        </p:nvSpPr>
        <p:spPr bwMode="auto">
          <a:xfrm>
            <a:off x="6705600" y="457200"/>
            <a:ext cx="1852613" cy="369888"/>
          </a:xfrm>
          <a:prstGeom prst="rect">
            <a:avLst/>
          </a:prstGeom>
          <a:noFill/>
          <a:ln w="9525">
            <a:noFill/>
            <a:miter lim="800000"/>
            <a:headEnd/>
            <a:tailEnd/>
          </a:ln>
        </p:spPr>
        <p:txBody>
          <a:bodyPr wrap="none">
            <a:spAutoFit/>
          </a:bodyPr>
          <a:lstStyle/>
          <a:p>
            <a:pPr eaLnBrk="1" hangingPunct="1"/>
            <a:r>
              <a:rPr lang="en-US" altLang="en-US" b="1">
                <a:solidFill>
                  <a:schemeClr val="bg1"/>
                </a:solidFill>
                <a:latin typeface="Akzidenz-Grotesk Std Regular" pitchFamily="2" charset="0"/>
              </a:rPr>
              <a:t>Shelter Meetings</a:t>
            </a:r>
            <a:endParaRPr lang="en-GB" altLang="en-US" b="1">
              <a:solidFill>
                <a:schemeClr val="bg1"/>
              </a:solidFill>
              <a:latin typeface="Akzidenz-Grotesk Std Regular" pitchFamily="2"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Top Banner" descr="PPTBackground_trans.png"/>
          <p:cNvPicPr>
            <a:picLocks noChangeAspect="1"/>
          </p:cNvPicPr>
          <p:nvPr/>
        </p:nvPicPr>
        <p:blipFill>
          <a:blip r:embed="rId2" cstate="print"/>
          <a:srcRect/>
          <a:stretch>
            <a:fillRect/>
          </a:stretch>
        </p:blipFill>
        <p:spPr bwMode="auto">
          <a:xfrm>
            <a:off x="-3175" y="0"/>
            <a:ext cx="9144000" cy="1077913"/>
          </a:xfrm>
          <a:prstGeom prst="rect">
            <a:avLst/>
          </a:prstGeom>
          <a:noFill/>
          <a:ln w="9525">
            <a:noFill/>
            <a:miter lim="800000"/>
            <a:headEnd/>
            <a:tailEnd/>
          </a:ln>
        </p:spPr>
      </p:pic>
      <p:pic>
        <p:nvPicPr>
          <p:cNvPr id="49155" name="Bottom Banner" descr="PPTBackground_trans.png"/>
          <p:cNvPicPr>
            <a:picLocks noChangeAspect="1"/>
          </p:cNvPicPr>
          <p:nvPr/>
        </p:nvPicPr>
        <p:blipFill>
          <a:blip r:embed="rId3" cstate="print"/>
          <a:srcRect/>
          <a:stretch>
            <a:fillRect/>
          </a:stretch>
        </p:blipFill>
        <p:spPr bwMode="auto">
          <a:xfrm>
            <a:off x="0" y="6073775"/>
            <a:ext cx="9144000" cy="784225"/>
          </a:xfrm>
          <a:prstGeom prst="rect">
            <a:avLst/>
          </a:prstGeom>
          <a:noFill/>
          <a:ln w="9525">
            <a:noFill/>
            <a:miter lim="800000"/>
            <a:headEnd/>
            <a:tailEnd/>
          </a:ln>
        </p:spPr>
      </p:pic>
      <p:sp>
        <p:nvSpPr>
          <p:cNvPr id="8" name="TextBox 7"/>
          <p:cNvSpPr>
            <a:spLocks noChangeArrowheads="1"/>
          </p:cNvSpPr>
          <p:nvPr/>
        </p:nvSpPr>
        <p:spPr bwMode="auto">
          <a:xfrm>
            <a:off x="590550" y="1303338"/>
            <a:ext cx="7715250" cy="4730750"/>
          </a:xfrm>
          <a:prstGeom prst="roundRect">
            <a:avLst>
              <a:gd name="adj" fmla="val 6532"/>
            </a:avLst>
          </a:prstGeom>
          <a:solidFill>
            <a:srgbClr val="003366">
              <a:alpha val="89803"/>
            </a:srgbClr>
          </a:solidFill>
          <a:ln>
            <a:noFill/>
          </a:ln>
          <a:effectLst>
            <a:outerShdw blurRad="63500" sx="102000" sy="102000" algn="ctr" rotWithShape="0">
              <a:srgbClr val="000000">
                <a:alpha val="39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marL="228600" indent="-228600">
              <a:spcBef>
                <a:spcPct val="20000"/>
              </a:spcBef>
              <a:buFont typeface="Arial" panose="020B0604020202020204" pitchFamily="34" charset="0"/>
              <a:buChar char="•"/>
              <a:defRPr sz="3600">
                <a:solidFill>
                  <a:schemeClr val="tx1"/>
                </a:solidFill>
                <a:latin typeface="Akzidenz-Grotesk Std Regular" pitchFamily="2" charset="0"/>
                <a:ea typeface="Verdana" panose="020B0604030504040204" pitchFamily="34" charset="0"/>
                <a:cs typeface="Verdana" panose="020B0604030504040204" pitchFamily="34" charset="0"/>
              </a:defRPr>
            </a:lvl1pPr>
            <a:lvl2pPr marL="742950" indent="-285750">
              <a:spcBef>
                <a:spcPct val="20000"/>
              </a:spcBef>
              <a:buFont typeface="Arial" panose="020B0604020202020204" pitchFamily="34" charset="0"/>
              <a:buChar char="–"/>
              <a:defRPr sz="3200">
                <a:solidFill>
                  <a:schemeClr val="tx1"/>
                </a:solidFill>
                <a:latin typeface="Akzidenz-Grotesk Std Regular" pitchFamily="2"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800">
                <a:solidFill>
                  <a:schemeClr val="tx1"/>
                </a:solidFill>
                <a:latin typeface="Akzidenz-Grotesk Std Regular" pitchFamily="2"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9pPr>
          </a:lstStyle>
          <a:p>
            <a:pPr eaLnBrk="1" hangingPunct="1">
              <a:spcBef>
                <a:spcPct val="0"/>
              </a:spcBef>
              <a:spcAft>
                <a:spcPts val="1200"/>
              </a:spcAft>
              <a:defRPr/>
            </a:pPr>
            <a:r>
              <a:rPr lang="en-US" altLang="en-US" sz="2200">
                <a:solidFill>
                  <a:schemeClr val="bg1"/>
                </a:solidFill>
                <a:cs typeface="Arial" panose="020B0604020202020204" pitchFamily="34" charset="0"/>
              </a:rPr>
              <a:t>General shelter information, such as meal times, lights out, etc.</a:t>
            </a:r>
            <a:endParaRPr lang="en-GB" altLang="en-US" sz="2200">
              <a:solidFill>
                <a:schemeClr val="bg1"/>
              </a:solidFill>
              <a:cs typeface="Arial" panose="020B0604020202020204" pitchFamily="34" charset="0"/>
            </a:endParaRPr>
          </a:p>
          <a:p>
            <a:pPr eaLnBrk="1" hangingPunct="1">
              <a:spcBef>
                <a:spcPct val="0"/>
              </a:spcBef>
              <a:spcAft>
                <a:spcPts val="1200"/>
              </a:spcAft>
              <a:defRPr/>
            </a:pPr>
            <a:r>
              <a:rPr lang="en-US" altLang="en-US" sz="2200">
                <a:solidFill>
                  <a:schemeClr val="bg1"/>
                </a:solidFill>
                <a:cs typeface="Arial" panose="020B0604020202020204" pitchFamily="34" charset="0"/>
              </a:rPr>
              <a:t>Status of the disaster</a:t>
            </a:r>
            <a:endParaRPr lang="en-GB" altLang="en-US" sz="2200">
              <a:solidFill>
                <a:schemeClr val="bg1"/>
              </a:solidFill>
              <a:cs typeface="Arial" panose="020B0604020202020204" pitchFamily="34" charset="0"/>
            </a:endParaRPr>
          </a:p>
          <a:p>
            <a:pPr eaLnBrk="1" hangingPunct="1">
              <a:spcBef>
                <a:spcPct val="0"/>
              </a:spcBef>
              <a:spcAft>
                <a:spcPts val="1200"/>
              </a:spcAft>
              <a:defRPr/>
            </a:pPr>
            <a:r>
              <a:rPr lang="en-US" altLang="en-US" sz="2200">
                <a:solidFill>
                  <a:schemeClr val="bg1"/>
                </a:solidFill>
                <a:cs typeface="Arial" panose="020B0604020202020204" pitchFamily="34" charset="0"/>
              </a:rPr>
              <a:t>Information about the disaster relief operation</a:t>
            </a:r>
            <a:endParaRPr lang="en-GB" altLang="en-US" sz="2200">
              <a:solidFill>
                <a:schemeClr val="bg1"/>
              </a:solidFill>
              <a:cs typeface="Arial" panose="020B0604020202020204" pitchFamily="34" charset="0"/>
            </a:endParaRPr>
          </a:p>
          <a:p>
            <a:pPr eaLnBrk="1" hangingPunct="1">
              <a:spcBef>
                <a:spcPct val="0"/>
              </a:spcBef>
              <a:spcAft>
                <a:spcPts val="1200"/>
              </a:spcAft>
              <a:defRPr/>
            </a:pPr>
            <a:r>
              <a:rPr lang="en-US" altLang="en-US" sz="2200">
                <a:solidFill>
                  <a:schemeClr val="bg1"/>
                </a:solidFill>
                <a:cs typeface="Arial" panose="020B0604020202020204" pitchFamily="34" charset="0"/>
              </a:rPr>
              <a:t>Community resources, including government, non-profit and faith-based</a:t>
            </a:r>
            <a:endParaRPr lang="en-GB" altLang="en-US" sz="2200">
              <a:solidFill>
                <a:schemeClr val="bg1"/>
              </a:solidFill>
              <a:cs typeface="Arial" panose="020B0604020202020204" pitchFamily="34" charset="0"/>
            </a:endParaRPr>
          </a:p>
          <a:p>
            <a:pPr eaLnBrk="1" hangingPunct="1">
              <a:spcBef>
                <a:spcPct val="0"/>
              </a:spcBef>
              <a:spcAft>
                <a:spcPts val="1200"/>
              </a:spcAft>
              <a:defRPr/>
            </a:pPr>
            <a:r>
              <a:rPr lang="en-US" altLang="en-US" sz="2200">
                <a:solidFill>
                  <a:schemeClr val="bg1"/>
                </a:solidFill>
                <a:cs typeface="Arial" panose="020B0604020202020204" pitchFamily="34" charset="0"/>
              </a:rPr>
              <a:t>Daily schedule</a:t>
            </a:r>
            <a:endParaRPr lang="en-GB" altLang="en-US" sz="2200">
              <a:solidFill>
                <a:schemeClr val="bg1"/>
              </a:solidFill>
              <a:cs typeface="Arial" panose="020B0604020202020204" pitchFamily="34" charset="0"/>
            </a:endParaRPr>
          </a:p>
          <a:p>
            <a:pPr eaLnBrk="1" hangingPunct="1">
              <a:spcBef>
                <a:spcPct val="0"/>
              </a:spcBef>
              <a:spcAft>
                <a:spcPts val="1200"/>
              </a:spcAft>
              <a:defRPr/>
            </a:pPr>
            <a:r>
              <a:rPr lang="en-US" altLang="en-US" sz="2200">
                <a:solidFill>
                  <a:schemeClr val="bg1"/>
                </a:solidFill>
                <a:cs typeface="Arial" panose="020B0604020202020204" pitchFamily="34" charset="0"/>
              </a:rPr>
              <a:t>Safety concerns and issues</a:t>
            </a:r>
            <a:endParaRPr lang="en-GB" altLang="en-US" sz="2200">
              <a:solidFill>
                <a:schemeClr val="bg1"/>
              </a:solidFill>
              <a:cs typeface="Arial" panose="020B0604020202020204" pitchFamily="34" charset="0"/>
            </a:endParaRPr>
          </a:p>
          <a:p>
            <a:pPr eaLnBrk="1" hangingPunct="1">
              <a:spcBef>
                <a:spcPct val="0"/>
              </a:spcBef>
              <a:spcAft>
                <a:spcPts val="1200"/>
              </a:spcAft>
              <a:defRPr/>
            </a:pPr>
            <a:r>
              <a:rPr lang="en-US" altLang="en-US" sz="2200">
                <a:solidFill>
                  <a:schemeClr val="bg1"/>
                </a:solidFill>
                <a:cs typeface="Arial" panose="020B0604020202020204" pitchFamily="34" charset="0"/>
              </a:rPr>
              <a:t>Recreational activities</a:t>
            </a:r>
            <a:endParaRPr lang="en-GB" altLang="en-US" sz="2200">
              <a:solidFill>
                <a:schemeClr val="bg1"/>
              </a:solidFill>
              <a:cs typeface="Arial" panose="020B0604020202020204" pitchFamily="34" charset="0"/>
            </a:endParaRPr>
          </a:p>
          <a:p>
            <a:pPr eaLnBrk="1" hangingPunct="1">
              <a:spcBef>
                <a:spcPct val="0"/>
              </a:spcBef>
              <a:spcAft>
                <a:spcPts val="1200"/>
              </a:spcAft>
              <a:defRPr/>
            </a:pPr>
            <a:r>
              <a:rPr lang="en-US" altLang="en-US" sz="2200">
                <a:solidFill>
                  <a:schemeClr val="bg1"/>
                </a:solidFill>
                <a:cs typeface="Arial" panose="020B0604020202020204" pitchFamily="34" charset="0"/>
              </a:rPr>
              <a:t>Opportunities for clients to act as shelter client helpers</a:t>
            </a:r>
            <a:endParaRPr lang="en-GB" altLang="en-US" sz="2200">
              <a:solidFill>
                <a:schemeClr val="bg1"/>
              </a:solidFill>
              <a:cs typeface="Arial" panose="020B0604020202020204" pitchFamily="34" charset="0"/>
            </a:endParaRPr>
          </a:p>
        </p:txBody>
      </p:sp>
      <p:sp>
        <p:nvSpPr>
          <p:cNvPr id="49157" name="Slide Number Placeholder 4"/>
          <p:cNvSpPr>
            <a:spLocks noGrp="1"/>
          </p:cNvSpPr>
          <p:nvPr>
            <p:ph type="sldNum" sz="quarter" idx="12"/>
          </p:nvPr>
        </p:nvSpPr>
        <p:spPr bwMode="auto">
          <a:xfrm>
            <a:off x="7620000" y="6324600"/>
            <a:ext cx="1066800" cy="365125"/>
          </a:xfrm>
          <a:noFill/>
          <a:ln>
            <a:miter lim="800000"/>
            <a:headEnd/>
            <a:tailEnd/>
          </a:ln>
        </p:spPr>
        <p:txBody>
          <a:bodyPr/>
          <a:lstStyle/>
          <a:p>
            <a:pPr algn="ctr"/>
            <a:r>
              <a:rPr lang="en-US" altLang="en-US" sz="1400" b="1">
                <a:latin typeface="Arial" charset="0"/>
                <a:ea typeface="MS PGothic" pitchFamily="34" charset="-128"/>
              </a:rPr>
              <a:t> </a:t>
            </a:r>
            <a:fld id="{F80D6409-CB1A-4A26-8D4A-7DF5D63F8214}" type="slidenum">
              <a:rPr lang="en-US" altLang="en-US" sz="1400" b="1">
                <a:latin typeface="Arial" charset="0"/>
                <a:ea typeface="MS PGothic" pitchFamily="34" charset="-128"/>
              </a:rPr>
              <a:pPr algn="ctr"/>
              <a:t>42</a:t>
            </a:fld>
            <a:endParaRPr lang="en-US" altLang="en-US" sz="1400">
              <a:latin typeface="Arial" charset="0"/>
              <a:ea typeface="MS PGothic" pitchFamily="34" charset="-128"/>
            </a:endParaRPr>
          </a:p>
        </p:txBody>
      </p:sp>
      <p:sp>
        <p:nvSpPr>
          <p:cNvPr id="49158" name="Rectangle 9"/>
          <p:cNvSpPr>
            <a:spLocks noChangeArrowheads="1"/>
          </p:cNvSpPr>
          <p:nvPr/>
        </p:nvSpPr>
        <p:spPr bwMode="auto">
          <a:xfrm>
            <a:off x="6535738" y="457200"/>
            <a:ext cx="2590800" cy="369888"/>
          </a:xfrm>
          <a:prstGeom prst="rect">
            <a:avLst/>
          </a:prstGeom>
          <a:noFill/>
          <a:ln w="9525">
            <a:noFill/>
            <a:miter lim="800000"/>
            <a:headEnd/>
            <a:tailEnd/>
          </a:ln>
        </p:spPr>
        <p:txBody>
          <a:bodyPr>
            <a:spAutoFit/>
          </a:bodyPr>
          <a:lstStyle/>
          <a:p>
            <a:pPr eaLnBrk="1" hangingPunct="1"/>
            <a:r>
              <a:rPr lang="en-US" altLang="en-US" b="1">
                <a:solidFill>
                  <a:schemeClr val="bg1"/>
                </a:solidFill>
                <a:latin typeface="Akzidenz-Grotesk Std Regular" pitchFamily="2" charset="0"/>
              </a:rPr>
              <a:t>Types of Information</a:t>
            </a:r>
            <a:endParaRPr lang="en-GB" altLang="en-US" b="1">
              <a:solidFill>
                <a:schemeClr val="bg1"/>
              </a:solidFill>
              <a:latin typeface="Akzidenz-Grotesk Std Regular" pitchFamily="2"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6" descr="PPTBackground_trans.png"/>
          <p:cNvPicPr>
            <a:picLocks noChangeAspect="1"/>
          </p:cNvPicPr>
          <p:nvPr/>
        </p:nvPicPr>
        <p:blipFill>
          <a:blip r:embed="rId2" cstate="print"/>
          <a:srcRect/>
          <a:stretch>
            <a:fillRect/>
          </a:stretch>
        </p:blipFill>
        <p:spPr bwMode="auto">
          <a:xfrm>
            <a:off x="-3175" y="101600"/>
            <a:ext cx="9144000" cy="6299200"/>
          </a:xfrm>
          <a:prstGeom prst="rect">
            <a:avLst/>
          </a:prstGeom>
          <a:noFill/>
          <a:ln w="9525">
            <a:noFill/>
            <a:miter lim="800000"/>
            <a:headEnd/>
            <a:tailEnd/>
          </a:ln>
        </p:spPr>
      </p:pic>
      <p:pic>
        <p:nvPicPr>
          <p:cNvPr id="50179" name="Top Banner" descr="PPTBackground_trans.png"/>
          <p:cNvPicPr>
            <a:picLocks noChangeAspect="1"/>
          </p:cNvPicPr>
          <p:nvPr/>
        </p:nvPicPr>
        <p:blipFill>
          <a:blip r:embed="rId3" cstate="print"/>
          <a:srcRect/>
          <a:stretch>
            <a:fillRect/>
          </a:stretch>
        </p:blipFill>
        <p:spPr bwMode="auto">
          <a:xfrm>
            <a:off x="-3175" y="0"/>
            <a:ext cx="9144000" cy="1077913"/>
          </a:xfrm>
          <a:prstGeom prst="rect">
            <a:avLst/>
          </a:prstGeom>
          <a:noFill/>
          <a:ln w="9525">
            <a:noFill/>
            <a:miter lim="800000"/>
            <a:headEnd/>
            <a:tailEnd/>
          </a:ln>
        </p:spPr>
      </p:pic>
      <p:pic>
        <p:nvPicPr>
          <p:cNvPr id="50180" name="Bottom Banner" descr="PPTBackground_trans.png"/>
          <p:cNvPicPr>
            <a:picLocks noChangeAspect="1"/>
          </p:cNvPicPr>
          <p:nvPr/>
        </p:nvPicPr>
        <p:blipFill>
          <a:blip r:embed="rId4" cstate="print"/>
          <a:srcRect/>
          <a:stretch>
            <a:fillRect/>
          </a:stretch>
        </p:blipFill>
        <p:spPr bwMode="auto">
          <a:xfrm>
            <a:off x="0" y="6073775"/>
            <a:ext cx="9144000" cy="784225"/>
          </a:xfrm>
          <a:prstGeom prst="rect">
            <a:avLst/>
          </a:prstGeom>
          <a:noFill/>
          <a:ln w="9525">
            <a:noFill/>
            <a:miter lim="800000"/>
            <a:headEnd/>
            <a:tailEnd/>
          </a:ln>
        </p:spPr>
      </p:pic>
      <p:sp>
        <p:nvSpPr>
          <p:cNvPr id="50181" name="Slide Number Placeholder 4"/>
          <p:cNvSpPr>
            <a:spLocks noGrp="1"/>
          </p:cNvSpPr>
          <p:nvPr>
            <p:ph type="sldNum" sz="quarter" idx="12"/>
          </p:nvPr>
        </p:nvSpPr>
        <p:spPr bwMode="auto">
          <a:xfrm>
            <a:off x="7620000" y="6324600"/>
            <a:ext cx="1066800" cy="365125"/>
          </a:xfrm>
          <a:noFill/>
          <a:ln>
            <a:miter lim="800000"/>
            <a:headEnd/>
            <a:tailEnd/>
          </a:ln>
        </p:spPr>
        <p:txBody>
          <a:bodyPr/>
          <a:lstStyle/>
          <a:p>
            <a:pPr algn="ctr"/>
            <a:r>
              <a:rPr lang="en-US" altLang="en-US" sz="1400" b="1">
                <a:latin typeface="Arial" charset="0"/>
                <a:ea typeface="MS PGothic" pitchFamily="34" charset="-128"/>
              </a:rPr>
              <a:t> </a:t>
            </a:r>
            <a:fld id="{7D726EB3-6E46-4D6E-AAB9-36A4C0BBF44E}" type="slidenum">
              <a:rPr lang="en-US" altLang="en-US" sz="1400" b="1">
                <a:latin typeface="Arial" charset="0"/>
                <a:ea typeface="MS PGothic" pitchFamily="34" charset="-128"/>
              </a:rPr>
              <a:pPr algn="ctr"/>
              <a:t>43</a:t>
            </a:fld>
            <a:endParaRPr lang="en-US" altLang="en-US" sz="1400">
              <a:latin typeface="Arial" charset="0"/>
              <a:ea typeface="MS PGothic" pitchFamily="34" charset="-128"/>
            </a:endParaRPr>
          </a:p>
        </p:txBody>
      </p:sp>
      <p:sp>
        <p:nvSpPr>
          <p:cNvPr id="50182" name="Rectangle 7"/>
          <p:cNvSpPr>
            <a:spLocks noChangeArrowheads="1"/>
          </p:cNvSpPr>
          <p:nvPr/>
        </p:nvSpPr>
        <p:spPr bwMode="auto">
          <a:xfrm>
            <a:off x="6324600" y="457200"/>
            <a:ext cx="2560638" cy="369888"/>
          </a:xfrm>
          <a:prstGeom prst="rect">
            <a:avLst/>
          </a:prstGeom>
          <a:noFill/>
          <a:ln w="9525">
            <a:noFill/>
            <a:miter lim="800000"/>
            <a:headEnd/>
            <a:tailEnd/>
          </a:ln>
        </p:spPr>
        <p:txBody>
          <a:bodyPr wrap="none">
            <a:spAutoFit/>
          </a:bodyPr>
          <a:lstStyle/>
          <a:p>
            <a:pPr eaLnBrk="1" hangingPunct="1"/>
            <a:r>
              <a:rPr lang="en-US" altLang="en-US" b="1">
                <a:solidFill>
                  <a:schemeClr val="bg1"/>
                </a:solidFill>
                <a:latin typeface="Akzidenz-Grotesk Std Regular" pitchFamily="2" charset="0"/>
              </a:rPr>
              <a:t>Operating the Dormitory</a:t>
            </a:r>
            <a:endParaRPr lang="en-GB" altLang="en-US" b="1">
              <a:solidFill>
                <a:schemeClr val="bg1"/>
              </a:solidFill>
              <a:latin typeface="Akzidenz-Grotesk Std Regular" pitchFamily="2"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6" descr="PPTBackground_trans.png"/>
          <p:cNvPicPr>
            <a:picLocks noChangeAspect="1"/>
          </p:cNvPicPr>
          <p:nvPr/>
        </p:nvPicPr>
        <p:blipFill>
          <a:blip r:embed="rId2" cstate="print"/>
          <a:srcRect/>
          <a:stretch>
            <a:fillRect/>
          </a:stretch>
        </p:blipFill>
        <p:spPr bwMode="auto">
          <a:xfrm>
            <a:off x="0" y="762000"/>
            <a:ext cx="9156700" cy="5703888"/>
          </a:xfrm>
          <a:prstGeom prst="rect">
            <a:avLst/>
          </a:prstGeom>
          <a:noFill/>
          <a:ln w="9525">
            <a:noFill/>
            <a:miter lim="800000"/>
            <a:headEnd/>
            <a:tailEnd/>
          </a:ln>
        </p:spPr>
      </p:pic>
      <p:pic>
        <p:nvPicPr>
          <p:cNvPr id="51203" name="Top Banner" descr="PPTBackground_trans.png"/>
          <p:cNvPicPr>
            <a:picLocks noChangeAspect="1"/>
          </p:cNvPicPr>
          <p:nvPr/>
        </p:nvPicPr>
        <p:blipFill>
          <a:blip r:embed="rId3" cstate="print"/>
          <a:srcRect/>
          <a:stretch>
            <a:fillRect/>
          </a:stretch>
        </p:blipFill>
        <p:spPr bwMode="auto">
          <a:xfrm>
            <a:off x="-3175" y="0"/>
            <a:ext cx="9144000" cy="1077913"/>
          </a:xfrm>
          <a:prstGeom prst="rect">
            <a:avLst/>
          </a:prstGeom>
          <a:noFill/>
          <a:ln w="9525">
            <a:noFill/>
            <a:miter lim="800000"/>
            <a:headEnd/>
            <a:tailEnd/>
          </a:ln>
        </p:spPr>
      </p:pic>
      <p:pic>
        <p:nvPicPr>
          <p:cNvPr id="51204" name="Bottom Banner" descr="PPTBackground_trans.png"/>
          <p:cNvPicPr>
            <a:picLocks noChangeAspect="1"/>
          </p:cNvPicPr>
          <p:nvPr/>
        </p:nvPicPr>
        <p:blipFill>
          <a:blip r:embed="rId4" cstate="print"/>
          <a:srcRect/>
          <a:stretch>
            <a:fillRect/>
          </a:stretch>
        </p:blipFill>
        <p:spPr bwMode="auto">
          <a:xfrm>
            <a:off x="0" y="6073775"/>
            <a:ext cx="9144000" cy="784225"/>
          </a:xfrm>
          <a:prstGeom prst="rect">
            <a:avLst/>
          </a:prstGeom>
          <a:noFill/>
          <a:ln w="9525">
            <a:noFill/>
            <a:miter lim="800000"/>
            <a:headEnd/>
            <a:tailEnd/>
          </a:ln>
        </p:spPr>
      </p:pic>
      <p:sp>
        <p:nvSpPr>
          <p:cNvPr id="8" name="TextBox 7"/>
          <p:cNvSpPr>
            <a:spLocks noChangeArrowheads="1"/>
          </p:cNvSpPr>
          <p:nvPr/>
        </p:nvSpPr>
        <p:spPr bwMode="auto">
          <a:xfrm>
            <a:off x="4648200" y="4446588"/>
            <a:ext cx="4508500" cy="1400175"/>
          </a:xfrm>
          <a:prstGeom prst="roundRect">
            <a:avLst>
              <a:gd name="adj" fmla="val 9769"/>
            </a:avLst>
          </a:prstGeom>
          <a:solidFill>
            <a:srgbClr val="003366">
              <a:alpha val="89803"/>
            </a:srgbClr>
          </a:solidFill>
          <a:ln>
            <a:noFill/>
          </a:ln>
          <a:effectLst>
            <a:outerShdw blurRad="63500" sx="102000" sy="102000" algn="ctr" rotWithShape="0">
              <a:srgbClr val="000000">
                <a:alpha val="39999"/>
              </a:srgbClr>
            </a:outerShdw>
          </a:effectLst>
          <a:extLst>
            <a:ext uri="{91240B29-F687-4F45-9708-019B960494DF}">
              <a14:hiddenLine xmlns:a14="http://schemas.microsoft.com/office/drawing/2010/main" w="9525">
                <a:solidFill>
                  <a:srgbClr val="000000"/>
                </a:solidFill>
                <a:round/>
                <a:headEnd/>
                <a:tailEnd/>
              </a14:hiddenLine>
            </a:ext>
          </a:extLst>
        </p:spPr>
        <p:txBody>
          <a:bodyPr>
            <a:spAutoFit/>
          </a:bodyPr>
          <a:lstStyle>
            <a:lvl1pPr marL="228600" indent="-228600">
              <a:spcBef>
                <a:spcPct val="20000"/>
              </a:spcBef>
              <a:buFont typeface="Arial" panose="020B0604020202020204" pitchFamily="34" charset="0"/>
              <a:buChar char="•"/>
              <a:defRPr sz="3600">
                <a:solidFill>
                  <a:schemeClr val="tx1"/>
                </a:solidFill>
                <a:latin typeface="Akzidenz-Grotesk Std Regular" pitchFamily="2" charset="0"/>
                <a:ea typeface="Verdana" panose="020B0604030504040204" pitchFamily="34" charset="0"/>
                <a:cs typeface="Verdana" panose="020B0604030504040204" pitchFamily="34" charset="0"/>
              </a:defRPr>
            </a:lvl1pPr>
            <a:lvl2pPr marL="742950" indent="-285750">
              <a:spcBef>
                <a:spcPct val="20000"/>
              </a:spcBef>
              <a:buFont typeface="Arial" panose="020B0604020202020204" pitchFamily="34" charset="0"/>
              <a:buChar char="–"/>
              <a:defRPr sz="3200">
                <a:solidFill>
                  <a:schemeClr val="tx1"/>
                </a:solidFill>
                <a:latin typeface="Akzidenz-Grotesk Std Regular" pitchFamily="2"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800">
                <a:solidFill>
                  <a:schemeClr val="tx1"/>
                </a:solidFill>
                <a:latin typeface="Akzidenz-Grotesk Std Regular" pitchFamily="2"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9pPr>
          </a:lstStyle>
          <a:p>
            <a:pPr eaLnBrk="1" hangingPunct="1">
              <a:spcBef>
                <a:spcPct val="0"/>
              </a:spcBef>
              <a:spcAft>
                <a:spcPts val="1200"/>
              </a:spcAft>
              <a:defRPr/>
            </a:pPr>
            <a:r>
              <a:rPr lang="en-US" altLang="en-US" sz="2000">
                <a:solidFill>
                  <a:schemeClr val="bg1"/>
                </a:solidFill>
                <a:cs typeface="Arial" panose="020B0604020202020204" pitchFamily="34" charset="0"/>
              </a:rPr>
              <a:t>Offer encouragement.</a:t>
            </a:r>
            <a:endParaRPr lang="en-GB" altLang="en-US" sz="2000">
              <a:solidFill>
                <a:schemeClr val="bg1"/>
              </a:solidFill>
              <a:cs typeface="Arial" panose="020B0604020202020204" pitchFamily="34" charset="0"/>
            </a:endParaRPr>
          </a:p>
          <a:p>
            <a:pPr eaLnBrk="1" hangingPunct="1">
              <a:spcBef>
                <a:spcPct val="0"/>
              </a:spcBef>
              <a:spcAft>
                <a:spcPts val="1200"/>
              </a:spcAft>
              <a:defRPr/>
            </a:pPr>
            <a:r>
              <a:rPr lang="en-US" altLang="en-US" sz="2000">
                <a:solidFill>
                  <a:schemeClr val="bg1"/>
                </a:solidFill>
                <a:cs typeface="Arial" panose="020B0604020202020204" pitchFamily="34" charset="0"/>
              </a:rPr>
              <a:t>Uncover concerns or unmet needs.</a:t>
            </a:r>
            <a:endParaRPr lang="en-GB" altLang="en-US" sz="2000">
              <a:solidFill>
                <a:schemeClr val="bg1"/>
              </a:solidFill>
              <a:cs typeface="Arial" panose="020B0604020202020204" pitchFamily="34" charset="0"/>
            </a:endParaRPr>
          </a:p>
          <a:p>
            <a:pPr eaLnBrk="1" hangingPunct="1">
              <a:spcBef>
                <a:spcPct val="0"/>
              </a:spcBef>
              <a:spcAft>
                <a:spcPts val="1200"/>
              </a:spcAft>
              <a:defRPr/>
            </a:pPr>
            <a:r>
              <a:rPr lang="en-US" altLang="en-US" sz="2000">
                <a:solidFill>
                  <a:schemeClr val="bg1"/>
                </a:solidFill>
                <a:cs typeface="Arial" panose="020B0604020202020204" pitchFamily="34" charset="0"/>
              </a:rPr>
              <a:t>Make referrals to caseworkers.</a:t>
            </a:r>
          </a:p>
        </p:txBody>
      </p:sp>
      <p:sp>
        <p:nvSpPr>
          <p:cNvPr id="51206" name="Slide Number Placeholder 4"/>
          <p:cNvSpPr>
            <a:spLocks noGrp="1"/>
          </p:cNvSpPr>
          <p:nvPr>
            <p:ph type="sldNum" sz="quarter" idx="12"/>
          </p:nvPr>
        </p:nvSpPr>
        <p:spPr bwMode="auto">
          <a:xfrm>
            <a:off x="7620000" y="6324600"/>
            <a:ext cx="1066800" cy="365125"/>
          </a:xfrm>
          <a:noFill/>
          <a:ln>
            <a:miter lim="800000"/>
            <a:headEnd/>
            <a:tailEnd/>
          </a:ln>
        </p:spPr>
        <p:txBody>
          <a:bodyPr/>
          <a:lstStyle/>
          <a:p>
            <a:pPr algn="ctr"/>
            <a:r>
              <a:rPr lang="en-US" altLang="en-US" sz="1400" b="1" dirty="0">
                <a:latin typeface="Arial" charset="0"/>
                <a:ea typeface="MS PGothic" pitchFamily="34" charset="-128"/>
              </a:rPr>
              <a:t> </a:t>
            </a:r>
            <a:r>
              <a:rPr lang="en-US" altLang="en-US" sz="1400" b="1" dirty="0" smtClean="0">
                <a:latin typeface="Arial" charset="0"/>
                <a:ea typeface="MS PGothic" pitchFamily="34" charset="-128"/>
              </a:rPr>
              <a:t>44</a:t>
            </a:r>
            <a:endParaRPr lang="en-US" altLang="en-US" sz="1400" dirty="0">
              <a:latin typeface="Arial" charset="0"/>
              <a:ea typeface="MS PGothic" pitchFamily="34" charset="-128"/>
            </a:endParaRPr>
          </a:p>
        </p:txBody>
      </p:sp>
      <p:sp>
        <p:nvSpPr>
          <p:cNvPr id="51207" name="Rectangle 9"/>
          <p:cNvSpPr>
            <a:spLocks noChangeArrowheads="1"/>
          </p:cNvSpPr>
          <p:nvPr/>
        </p:nvSpPr>
        <p:spPr bwMode="auto">
          <a:xfrm>
            <a:off x="6629400" y="457200"/>
            <a:ext cx="2090738" cy="369888"/>
          </a:xfrm>
          <a:prstGeom prst="rect">
            <a:avLst/>
          </a:prstGeom>
          <a:noFill/>
          <a:ln w="9525">
            <a:noFill/>
            <a:miter lim="800000"/>
            <a:headEnd/>
            <a:tailEnd/>
          </a:ln>
        </p:spPr>
        <p:txBody>
          <a:bodyPr wrap="none">
            <a:spAutoFit/>
          </a:bodyPr>
          <a:lstStyle/>
          <a:p>
            <a:pPr eaLnBrk="1" hangingPunct="1"/>
            <a:r>
              <a:rPr lang="en-US" altLang="en-US" b="1">
                <a:solidFill>
                  <a:schemeClr val="bg1"/>
                </a:solidFill>
                <a:latin typeface="Akzidenz-Grotesk Std Regular" pitchFamily="2" charset="0"/>
              </a:rPr>
              <a:t>Talking to Clients</a:t>
            </a:r>
            <a:endParaRPr lang="en-GB" altLang="en-US" b="1">
              <a:solidFill>
                <a:schemeClr val="bg1"/>
              </a:solidFill>
              <a:latin typeface="Akzidenz-Grotesk Std Regular" pitchFamily="2"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6" descr="PPTBackground_trans.pn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52227" name="Top Banner" descr="PPTBackground_trans.png"/>
          <p:cNvPicPr>
            <a:picLocks noChangeAspect="1"/>
          </p:cNvPicPr>
          <p:nvPr/>
        </p:nvPicPr>
        <p:blipFill>
          <a:blip r:embed="rId3" cstate="print"/>
          <a:srcRect/>
          <a:stretch>
            <a:fillRect/>
          </a:stretch>
        </p:blipFill>
        <p:spPr bwMode="auto">
          <a:xfrm>
            <a:off x="-3175" y="0"/>
            <a:ext cx="9144000" cy="1077913"/>
          </a:xfrm>
          <a:prstGeom prst="rect">
            <a:avLst/>
          </a:prstGeom>
          <a:noFill/>
          <a:ln w="9525">
            <a:noFill/>
            <a:miter lim="800000"/>
            <a:headEnd/>
            <a:tailEnd/>
          </a:ln>
        </p:spPr>
      </p:pic>
      <p:pic>
        <p:nvPicPr>
          <p:cNvPr id="52228" name="Bottom Banner" descr="PPTBackground_trans.png"/>
          <p:cNvPicPr>
            <a:picLocks noChangeAspect="1"/>
          </p:cNvPicPr>
          <p:nvPr/>
        </p:nvPicPr>
        <p:blipFill>
          <a:blip r:embed="rId4" cstate="print"/>
          <a:srcRect/>
          <a:stretch>
            <a:fillRect/>
          </a:stretch>
        </p:blipFill>
        <p:spPr bwMode="auto">
          <a:xfrm>
            <a:off x="0" y="6073775"/>
            <a:ext cx="9144000" cy="784225"/>
          </a:xfrm>
          <a:prstGeom prst="rect">
            <a:avLst/>
          </a:prstGeom>
          <a:noFill/>
          <a:ln w="9525">
            <a:noFill/>
            <a:miter lim="800000"/>
            <a:headEnd/>
            <a:tailEnd/>
          </a:ln>
        </p:spPr>
      </p:pic>
      <p:sp>
        <p:nvSpPr>
          <p:cNvPr id="52229" name="Slide Number Placeholder 4"/>
          <p:cNvSpPr>
            <a:spLocks noGrp="1"/>
          </p:cNvSpPr>
          <p:nvPr>
            <p:ph type="sldNum" sz="quarter" idx="12"/>
          </p:nvPr>
        </p:nvSpPr>
        <p:spPr bwMode="auto">
          <a:xfrm>
            <a:off x="7620000" y="6324600"/>
            <a:ext cx="1066800" cy="365125"/>
          </a:xfrm>
          <a:noFill/>
          <a:ln>
            <a:miter lim="800000"/>
            <a:headEnd/>
            <a:tailEnd/>
          </a:ln>
        </p:spPr>
        <p:txBody>
          <a:bodyPr/>
          <a:lstStyle/>
          <a:p>
            <a:pPr algn="ctr"/>
            <a:r>
              <a:rPr lang="en-US" altLang="en-US" sz="1400" b="1">
                <a:latin typeface="Arial" charset="0"/>
                <a:ea typeface="MS PGothic" pitchFamily="34" charset="-128"/>
              </a:rPr>
              <a:t> </a:t>
            </a:r>
            <a:fld id="{EAE79C1C-D28F-43E3-8817-871BF908F7CE}" type="slidenum">
              <a:rPr lang="en-US" altLang="en-US" sz="1400" b="1">
                <a:latin typeface="Arial" charset="0"/>
                <a:ea typeface="MS PGothic" pitchFamily="34" charset="-128"/>
              </a:rPr>
              <a:pPr algn="ctr"/>
              <a:t>45</a:t>
            </a:fld>
            <a:endParaRPr lang="en-US" altLang="en-US" sz="1400">
              <a:latin typeface="Arial" charset="0"/>
              <a:ea typeface="MS PGothic" pitchFamily="34" charset="-128"/>
            </a:endParaRPr>
          </a:p>
        </p:txBody>
      </p:sp>
      <p:sp>
        <p:nvSpPr>
          <p:cNvPr id="52230" name="Rectangle 7"/>
          <p:cNvSpPr>
            <a:spLocks noChangeArrowheads="1"/>
          </p:cNvSpPr>
          <p:nvPr/>
        </p:nvSpPr>
        <p:spPr bwMode="auto">
          <a:xfrm>
            <a:off x="6400800" y="457200"/>
            <a:ext cx="2740025" cy="369888"/>
          </a:xfrm>
          <a:prstGeom prst="rect">
            <a:avLst/>
          </a:prstGeom>
          <a:noFill/>
          <a:ln w="9525">
            <a:noFill/>
            <a:miter lim="800000"/>
            <a:headEnd/>
            <a:tailEnd/>
          </a:ln>
        </p:spPr>
        <p:txBody>
          <a:bodyPr>
            <a:spAutoFit/>
          </a:bodyPr>
          <a:lstStyle/>
          <a:p>
            <a:pPr eaLnBrk="1" hangingPunct="1"/>
            <a:r>
              <a:rPr lang="en-US" altLang="en-US" b="1">
                <a:solidFill>
                  <a:schemeClr val="bg1"/>
                </a:solidFill>
                <a:latin typeface="Akzidenz-Grotesk Std Regular" pitchFamily="2" charset="0"/>
              </a:rPr>
              <a:t>Feeding and Inventory</a:t>
            </a:r>
            <a:endParaRPr lang="en-GB" altLang="en-US" b="1">
              <a:solidFill>
                <a:schemeClr val="bg1"/>
              </a:solidFill>
              <a:latin typeface="Akzidenz-Grotesk Std Regular" pitchFamily="2"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a:spLocks noChangeArrowheads="1"/>
          </p:cNvSpPr>
          <p:nvPr/>
        </p:nvSpPr>
        <p:spPr bwMode="auto">
          <a:xfrm>
            <a:off x="685800" y="1828800"/>
            <a:ext cx="7772400" cy="3609975"/>
          </a:xfrm>
          <a:prstGeom prst="roundRect">
            <a:avLst>
              <a:gd name="adj" fmla="val 5417"/>
            </a:avLst>
          </a:prstGeom>
          <a:solidFill>
            <a:srgbClr val="003366">
              <a:alpha val="89803"/>
            </a:srgbClr>
          </a:solidFill>
          <a:ln>
            <a:noFill/>
          </a:ln>
          <a:effectLst>
            <a:outerShdw blurRad="63500" sx="102000" sy="102000" algn="ctr" rotWithShape="0">
              <a:srgbClr val="000000">
                <a:alpha val="39999"/>
              </a:srgbClr>
            </a:outerShdw>
          </a:effectLst>
          <a:extLst>
            <a:ext uri="{91240B29-F687-4F45-9708-019B960494DF}">
              <a14:hiddenLine xmlns:a14="http://schemas.microsoft.com/office/drawing/2010/main" w="9525">
                <a:solidFill>
                  <a:srgbClr val="000000"/>
                </a:solidFill>
                <a:round/>
                <a:headEnd/>
                <a:tailEnd/>
              </a14:hiddenLine>
            </a:ext>
          </a:extLst>
        </p:spPr>
        <p:txBody>
          <a:bodyPr>
            <a:spAutoFit/>
          </a:bodyPr>
          <a:lstStyle>
            <a:lvl1pPr marL="406400" indent="-228600">
              <a:spcBef>
                <a:spcPct val="20000"/>
              </a:spcBef>
              <a:buFont typeface="Arial" panose="020B0604020202020204" pitchFamily="34" charset="0"/>
              <a:buChar char="•"/>
              <a:defRPr sz="3600">
                <a:solidFill>
                  <a:schemeClr val="tx1"/>
                </a:solidFill>
                <a:latin typeface="Akzidenz-Grotesk Std Regular" pitchFamily="2" charset="0"/>
                <a:ea typeface="Verdana" panose="020B0604030504040204" pitchFamily="34" charset="0"/>
                <a:cs typeface="Verdana" panose="020B0604030504040204" pitchFamily="34" charset="0"/>
              </a:defRPr>
            </a:lvl1pPr>
            <a:lvl2pPr marL="742950" indent="-285750">
              <a:spcBef>
                <a:spcPct val="20000"/>
              </a:spcBef>
              <a:buFont typeface="Arial" panose="020B0604020202020204" pitchFamily="34" charset="0"/>
              <a:buChar char="–"/>
              <a:defRPr sz="3200">
                <a:solidFill>
                  <a:schemeClr val="tx1"/>
                </a:solidFill>
                <a:latin typeface="Akzidenz-Grotesk Std Regular" pitchFamily="2"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800">
                <a:solidFill>
                  <a:schemeClr val="tx1"/>
                </a:solidFill>
                <a:latin typeface="Akzidenz-Grotesk Std Regular" pitchFamily="2"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9pPr>
          </a:lstStyle>
          <a:p>
            <a:pPr eaLnBrk="1" hangingPunct="1">
              <a:spcBef>
                <a:spcPct val="0"/>
              </a:spcBef>
              <a:spcAft>
                <a:spcPts val="900"/>
              </a:spcAft>
              <a:buFontTx/>
              <a:buNone/>
              <a:defRPr/>
            </a:pPr>
            <a:r>
              <a:rPr lang="en-US" altLang="en-US" sz="2400" b="1">
                <a:solidFill>
                  <a:schemeClr val="bg1"/>
                </a:solidFill>
                <a:cs typeface="Arial" panose="020B0604020202020204" pitchFamily="34" charset="0"/>
              </a:rPr>
              <a:t>General Inventory Guidelines:</a:t>
            </a:r>
            <a:endParaRPr lang="en-GB" altLang="en-US" sz="2400" b="1">
              <a:solidFill>
                <a:schemeClr val="bg1"/>
              </a:solidFill>
              <a:cs typeface="Arial" panose="020B0604020202020204" pitchFamily="34" charset="0"/>
            </a:endParaRPr>
          </a:p>
          <a:p>
            <a:pPr eaLnBrk="1" hangingPunct="1">
              <a:spcBef>
                <a:spcPct val="0"/>
              </a:spcBef>
              <a:spcAft>
                <a:spcPts val="900"/>
              </a:spcAft>
              <a:defRPr/>
            </a:pPr>
            <a:r>
              <a:rPr lang="en-US" altLang="en-US" sz="2400">
                <a:solidFill>
                  <a:schemeClr val="bg1"/>
                </a:solidFill>
                <a:cs typeface="Arial" panose="020B0604020202020204" pitchFamily="34" charset="0"/>
              </a:rPr>
              <a:t>It is important to have an initial inventory of </a:t>
            </a:r>
            <a:r>
              <a:rPr lang="en-US" altLang="en-US" sz="2400" i="1">
                <a:solidFill>
                  <a:schemeClr val="bg1"/>
                </a:solidFill>
                <a:cs typeface="Arial" panose="020B0604020202020204" pitchFamily="34" charset="0"/>
              </a:rPr>
              <a:t>everything </a:t>
            </a:r>
            <a:r>
              <a:rPr lang="en-US" altLang="en-US" sz="2400">
                <a:solidFill>
                  <a:schemeClr val="bg1"/>
                </a:solidFill>
                <a:cs typeface="Arial" panose="020B0604020202020204" pitchFamily="34" charset="0"/>
              </a:rPr>
              <a:t>in the shelter, including non-food items.</a:t>
            </a:r>
            <a:r>
              <a:rPr lang="en-US" altLang="en-US" sz="2400" i="1">
                <a:solidFill>
                  <a:schemeClr val="bg1"/>
                </a:solidFill>
                <a:cs typeface="Arial" panose="020B0604020202020204" pitchFamily="34" charset="0"/>
              </a:rPr>
              <a:t> </a:t>
            </a:r>
          </a:p>
          <a:p>
            <a:pPr eaLnBrk="1" hangingPunct="1">
              <a:spcBef>
                <a:spcPct val="0"/>
              </a:spcBef>
              <a:spcAft>
                <a:spcPts val="900"/>
              </a:spcAft>
              <a:defRPr/>
            </a:pPr>
            <a:r>
              <a:rPr lang="en-US" altLang="en-US" sz="2400">
                <a:solidFill>
                  <a:schemeClr val="bg1"/>
                </a:solidFill>
                <a:cs typeface="Arial" panose="020B0604020202020204" pitchFamily="34" charset="0"/>
              </a:rPr>
              <a:t>Food items are counted when they are put out.</a:t>
            </a:r>
            <a:endParaRPr lang="en-GB" altLang="en-US" sz="2400">
              <a:solidFill>
                <a:schemeClr val="bg1"/>
              </a:solidFill>
              <a:cs typeface="Arial" panose="020B0604020202020204" pitchFamily="34" charset="0"/>
            </a:endParaRPr>
          </a:p>
          <a:p>
            <a:pPr eaLnBrk="1" hangingPunct="1">
              <a:spcBef>
                <a:spcPct val="0"/>
              </a:spcBef>
              <a:spcAft>
                <a:spcPts val="900"/>
              </a:spcAft>
              <a:defRPr/>
            </a:pPr>
            <a:r>
              <a:rPr lang="en-US" altLang="en-US" sz="2400">
                <a:solidFill>
                  <a:schemeClr val="bg1"/>
                </a:solidFill>
                <a:cs typeface="Arial" panose="020B0604020202020204" pitchFamily="34" charset="0"/>
              </a:rPr>
              <a:t>Each individual snack table item counts as a snack; water or coffee counts as one snack, unless served with a meal. </a:t>
            </a:r>
          </a:p>
          <a:p>
            <a:pPr eaLnBrk="1" hangingPunct="1">
              <a:spcBef>
                <a:spcPct val="0"/>
              </a:spcBef>
              <a:spcAft>
                <a:spcPts val="900"/>
              </a:spcAft>
              <a:defRPr/>
            </a:pPr>
            <a:r>
              <a:rPr lang="en-US" altLang="en-US" sz="2400">
                <a:solidFill>
                  <a:schemeClr val="bg1"/>
                </a:solidFill>
                <a:cs typeface="Arial" panose="020B0604020202020204" pitchFamily="34" charset="0"/>
              </a:rPr>
              <a:t>Everyone should look for inventory issues.</a:t>
            </a:r>
            <a:endParaRPr lang="en-GB" altLang="en-US" sz="2400">
              <a:solidFill>
                <a:schemeClr val="bg1"/>
              </a:solidFill>
              <a:cs typeface="Arial" panose="020B0604020202020204" pitchFamily="34" charset="0"/>
            </a:endParaRPr>
          </a:p>
        </p:txBody>
      </p:sp>
      <p:sp>
        <p:nvSpPr>
          <p:cNvPr id="53251" name="Slide Number Placeholder 4"/>
          <p:cNvSpPr>
            <a:spLocks noGrp="1"/>
          </p:cNvSpPr>
          <p:nvPr>
            <p:ph type="sldNum" sz="quarter" idx="12"/>
          </p:nvPr>
        </p:nvSpPr>
        <p:spPr bwMode="auto">
          <a:xfrm>
            <a:off x="7467600" y="6248400"/>
            <a:ext cx="1066800" cy="609600"/>
          </a:xfrm>
          <a:noFill/>
          <a:ln>
            <a:miter lim="800000"/>
            <a:headEnd/>
            <a:tailEnd/>
          </a:ln>
        </p:spPr>
        <p:txBody>
          <a:bodyPr/>
          <a:lstStyle/>
          <a:p>
            <a:pPr algn="ctr"/>
            <a:r>
              <a:rPr lang="en-US" altLang="en-US" sz="1400" b="1">
                <a:latin typeface="Arial" charset="0"/>
                <a:ea typeface="MS PGothic" pitchFamily="34" charset="-128"/>
              </a:rPr>
              <a:t> </a:t>
            </a:r>
            <a:fld id="{D478CECA-37CF-4942-BA8B-7C22791015ED}" type="slidenum">
              <a:rPr lang="en-US" altLang="en-US" sz="1400" b="1">
                <a:latin typeface="Arial" charset="0"/>
                <a:ea typeface="MS PGothic" pitchFamily="34" charset="-128"/>
              </a:rPr>
              <a:pPr algn="ctr"/>
              <a:t>46</a:t>
            </a:fld>
            <a:endParaRPr lang="en-US" altLang="en-US" sz="1400">
              <a:latin typeface="Arial" charset="0"/>
              <a:ea typeface="MS PGothic" pitchFamily="34" charset="-128"/>
            </a:endParaRPr>
          </a:p>
        </p:txBody>
      </p:sp>
      <p:sp>
        <p:nvSpPr>
          <p:cNvPr id="53252" name="Rectangle 6"/>
          <p:cNvSpPr>
            <a:spLocks noChangeArrowheads="1"/>
          </p:cNvSpPr>
          <p:nvPr/>
        </p:nvSpPr>
        <p:spPr bwMode="auto">
          <a:xfrm>
            <a:off x="6858000" y="452438"/>
            <a:ext cx="1747838" cy="369887"/>
          </a:xfrm>
          <a:prstGeom prst="rect">
            <a:avLst/>
          </a:prstGeom>
          <a:noFill/>
          <a:ln w="9525">
            <a:noFill/>
            <a:miter lim="800000"/>
            <a:headEnd/>
            <a:tailEnd/>
          </a:ln>
        </p:spPr>
        <p:txBody>
          <a:bodyPr wrap="none">
            <a:spAutoFit/>
          </a:bodyPr>
          <a:lstStyle/>
          <a:p>
            <a:pPr eaLnBrk="1" hangingPunct="1"/>
            <a:r>
              <a:rPr lang="en-US" altLang="en-US" b="1">
                <a:solidFill>
                  <a:schemeClr val="bg1"/>
                </a:solidFill>
                <a:latin typeface="Akzidenz-Grotesk Std Regular" pitchFamily="2" charset="0"/>
              </a:rPr>
              <a:t>Taking Inventory</a:t>
            </a:r>
            <a:endParaRPr lang="en-GB" altLang="en-US" b="1">
              <a:solidFill>
                <a:schemeClr val="bg1"/>
              </a:solidFill>
              <a:latin typeface="Akzidenz-Grotesk Std Regular" pitchFamily="2"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erving food2.png"/>
          <p:cNvPicPr>
            <a:picLocks noChangeAspect="1"/>
          </p:cNvPicPr>
          <p:nvPr/>
        </p:nvPicPr>
        <p:blipFill>
          <a:blip r:embed="rId2" cstate="print"/>
          <a:srcRect/>
          <a:stretch>
            <a:fillRect/>
          </a:stretch>
        </p:blipFill>
        <p:spPr bwMode="auto">
          <a:xfrm>
            <a:off x="0" y="533400"/>
            <a:ext cx="9144000" cy="6088063"/>
          </a:xfrm>
          <a:prstGeom prst="rect">
            <a:avLst/>
          </a:prstGeom>
          <a:noFill/>
          <a:ln w="9525">
            <a:noFill/>
            <a:miter lim="800000"/>
            <a:headEnd/>
            <a:tailEnd/>
          </a:ln>
        </p:spPr>
      </p:pic>
      <p:sp>
        <p:nvSpPr>
          <p:cNvPr id="10" name="Rectangle 9"/>
          <p:cNvSpPr/>
          <p:nvPr/>
        </p:nvSpPr>
        <p:spPr>
          <a:xfrm>
            <a:off x="-3175" y="838200"/>
            <a:ext cx="9147175" cy="5543550"/>
          </a:xfrm>
          <a:prstGeom prst="rect">
            <a:avLst/>
          </a:prstGeom>
          <a:solidFill>
            <a:srgbClr val="FFFFFF">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GB" altLang="en-US">
              <a:solidFill>
                <a:srgbClr val="FFFFFF"/>
              </a:solidFill>
              <a:latin typeface="Akzidenz-Grotesk Std Regular" pitchFamily="2" charset="0"/>
            </a:endParaRPr>
          </a:p>
        </p:txBody>
      </p:sp>
      <p:pic>
        <p:nvPicPr>
          <p:cNvPr id="54276" name="Top Banner" descr="PPTBackground_trans.png"/>
          <p:cNvPicPr>
            <a:picLocks noChangeAspect="1"/>
          </p:cNvPicPr>
          <p:nvPr/>
        </p:nvPicPr>
        <p:blipFill>
          <a:blip r:embed="rId3" cstate="print"/>
          <a:srcRect/>
          <a:stretch>
            <a:fillRect/>
          </a:stretch>
        </p:blipFill>
        <p:spPr bwMode="auto">
          <a:xfrm>
            <a:off x="-3175" y="0"/>
            <a:ext cx="9144000" cy="1077913"/>
          </a:xfrm>
          <a:prstGeom prst="rect">
            <a:avLst/>
          </a:prstGeom>
          <a:noFill/>
          <a:ln w="9525">
            <a:noFill/>
            <a:miter lim="800000"/>
            <a:headEnd/>
            <a:tailEnd/>
          </a:ln>
        </p:spPr>
      </p:pic>
      <p:pic>
        <p:nvPicPr>
          <p:cNvPr id="54277" name="Bottom Banner" descr="PPTBackground_trans.png"/>
          <p:cNvPicPr>
            <a:picLocks noChangeAspect="1"/>
          </p:cNvPicPr>
          <p:nvPr/>
        </p:nvPicPr>
        <p:blipFill>
          <a:blip r:embed="rId4" cstate="print"/>
          <a:srcRect/>
          <a:stretch>
            <a:fillRect/>
          </a:stretch>
        </p:blipFill>
        <p:spPr bwMode="auto">
          <a:xfrm>
            <a:off x="0" y="6073775"/>
            <a:ext cx="9144000" cy="784225"/>
          </a:xfrm>
          <a:prstGeom prst="rect">
            <a:avLst/>
          </a:prstGeom>
          <a:noFill/>
          <a:ln w="9525">
            <a:noFill/>
            <a:miter lim="800000"/>
            <a:headEnd/>
            <a:tailEnd/>
          </a:ln>
        </p:spPr>
      </p:pic>
      <p:pic>
        <p:nvPicPr>
          <p:cNvPr id="8" name="Picture 7" descr="food helper.png"/>
          <p:cNvPicPr>
            <a:picLocks noChangeAspect="1"/>
          </p:cNvPicPr>
          <p:nvPr/>
        </p:nvPicPr>
        <p:blipFill>
          <a:blip r:embed="rId5" cstate="print"/>
          <a:srcRect/>
          <a:stretch>
            <a:fillRect/>
          </a:stretch>
        </p:blipFill>
        <p:spPr bwMode="auto">
          <a:xfrm>
            <a:off x="3048000" y="1676400"/>
            <a:ext cx="2819400" cy="5181600"/>
          </a:xfrm>
          <a:prstGeom prst="rect">
            <a:avLst/>
          </a:prstGeom>
          <a:noFill/>
          <a:ln>
            <a:noFill/>
          </a:ln>
          <a:effectLst>
            <a:outerShdw blurRad="114300" dist="889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9" name="Slide Number Placeholder 4"/>
          <p:cNvSpPr>
            <a:spLocks noGrp="1"/>
          </p:cNvSpPr>
          <p:nvPr>
            <p:ph type="sldNum" sz="quarter" idx="12"/>
          </p:nvPr>
        </p:nvSpPr>
        <p:spPr bwMode="auto">
          <a:xfrm>
            <a:off x="7391400" y="6324600"/>
            <a:ext cx="1066800" cy="365125"/>
          </a:xfrm>
          <a:noFill/>
          <a:ln>
            <a:miter lim="800000"/>
            <a:headEnd/>
            <a:tailEnd/>
          </a:ln>
        </p:spPr>
        <p:txBody>
          <a:bodyPr/>
          <a:lstStyle/>
          <a:p>
            <a:pPr algn="ctr"/>
            <a:r>
              <a:rPr lang="en-US" altLang="en-US" sz="1400" b="1">
                <a:latin typeface="Arial" charset="0"/>
                <a:ea typeface="MS PGothic" pitchFamily="34" charset="-128"/>
              </a:rPr>
              <a:t> </a:t>
            </a:r>
            <a:fld id="{D4DD5083-BD44-423D-8B1C-D82A582B8DAB}" type="slidenum">
              <a:rPr lang="en-US" altLang="en-US" sz="1400" b="1">
                <a:latin typeface="Arial" charset="0"/>
                <a:ea typeface="MS PGothic" pitchFamily="34" charset="-128"/>
              </a:rPr>
              <a:pPr algn="ctr"/>
              <a:t>47</a:t>
            </a:fld>
            <a:endParaRPr lang="en-US" altLang="en-US" sz="1400">
              <a:latin typeface="Arial" charset="0"/>
              <a:ea typeface="MS PGothic" pitchFamily="34" charset="-128"/>
            </a:endParaRPr>
          </a:p>
        </p:txBody>
      </p:sp>
      <p:sp>
        <p:nvSpPr>
          <p:cNvPr id="54280" name="Rectangle 12"/>
          <p:cNvSpPr>
            <a:spLocks noChangeArrowheads="1"/>
          </p:cNvSpPr>
          <p:nvPr/>
        </p:nvSpPr>
        <p:spPr bwMode="auto">
          <a:xfrm>
            <a:off x="6477000" y="457200"/>
            <a:ext cx="2397125" cy="369888"/>
          </a:xfrm>
          <a:prstGeom prst="rect">
            <a:avLst/>
          </a:prstGeom>
          <a:noFill/>
          <a:ln w="9525">
            <a:noFill/>
            <a:miter lim="800000"/>
            <a:headEnd/>
            <a:tailEnd/>
          </a:ln>
        </p:spPr>
        <p:txBody>
          <a:bodyPr wrap="none">
            <a:spAutoFit/>
          </a:bodyPr>
          <a:lstStyle/>
          <a:p>
            <a:pPr eaLnBrk="1" hangingPunct="1"/>
            <a:r>
              <a:rPr lang="en-US" altLang="en-US" b="1">
                <a:solidFill>
                  <a:schemeClr val="bg1"/>
                </a:solidFill>
                <a:latin typeface="Akzidenz-Grotesk Std Regular" pitchFamily="2" charset="0"/>
              </a:rPr>
              <a:t>Safe Handling of Food</a:t>
            </a:r>
            <a:endParaRPr lang="en-GB" altLang="en-US" b="1">
              <a:solidFill>
                <a:schemeClr val="bg1"/>
              </a:solidFill>
              <a:latin typeface="Akzidenz-Grotesk Std Regular"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Picture 3"/>
          <p:cNvGraphicFramePr>
            <a:graphicFrameLocks/>
          </p:cNvGraphicFramePr>
          <p:nvPr/>
        </p:nvGraphicFramePr>
        <p:xfrm>
          <a:off x="1257300" y="1447800"/>
          <a:ext cx="6629400" cy="419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5299" name="Slide Number Placeholder 4"/>
          <p:cNvSpPr>
            <a:spLocks noGrp="1"/>
          </p:cNvSpPr>
          <p:nvPr>
            <p:ph type="sldNum" sz="quarter" idx="12"/>
          </p:nvPr>
        </p:nvSpPr>
        <p:spPr bwMode="auto">
          <a:xfrm>
            <a:off x="7391400" y="6324600"/>
            <a:ext cx="1295400" cy="533400"/>
          </a:xfrm>
          <a:noFill/>
          <a:ln>
            <a:miter lim="800000"/>
            <a:headEnd/>
            <a:tailEnd/>
          </a:ln>
        </p:spPr>
        <p:txBody>
          <a:bodyPr/>
          <a:lstStyle/>
          <a:p>
            <a:pPr algn="ctr"/>
            <a:r>
              <a:rPr lang="en-US" altLang="en-US" sz="1400" b="1">
                <a:latin typeface="Arial" charset="0"/>
                <a:ea typeface="MS PGothic" pitchFamily="34" charset="-128"/>
              </a:rPr>
              <a:t> </a:t>
            </a:r>
            <a:fld id="{1A217337-5190-4BA4-8FB8-D512F2CCBB01}" type="slidenum">
              <a:rPr lang="en-US" altLang="en-US" sz="1400" b="1">
                <a:latin typeface="Arial" charset="0"/>
                <a:ea typeface="MS PGothic" pitchFamily="34" charset="-128"/>
              </a:rPr>
              <a:pPr algn="ctr"/>
              <a:t>48</a:t>
            </a:fld>
            <a:endParaRPr lang="en-US" altLang="en-US" sz="1400">
              <a:latin typeface="Arial" charset="0"/>
              <a:ea typeface="MS PGothic" pitchFamily="34" charset="-128"/>
            </a:endParaRPr>
          </a:p>
        </p:txBody>
      </p:sp>
      <p:sp>
        <p:nvSpPr>
          <p:cNvPr id="55300" name="Rectangle 4"/>
          <p:cNvSpPr>
            <a:spLocks noChangeArrowheads="1"/>
          </p:cNvSpPr>
          <p:nvPr/>
        </p:nvSpPr>
        <p:spPr bwMode="auto">
          <a:xfrm>
            <a:off x="6705600" y="457200"/>
            <a:ext cx="2173288" cy="369888"/>
          </a:xfrm>
          <a:prstGeom prst="rect">
            <a:avLst/>
          </a:prstGeom>
          <a:noFill/>
          <a:ln w="9525">
            <a:noFill/>
            <a:miter lim="800000"/>
            <a:headEnd/>
            <a:tailEnd/>
          </a:ln>
        </p:spPr>
        <p:txBody>
          <a:bodyPr wrap="none">
            <a:spAutoFit/>
          </a:bodyPr>
          <a:lstStyle/>
          <a:p>
            <a:pPr eaLnBrk="1" hangingPunct="1"/>
            <a:r>
              <a:rPr lang="en-US" altLang="en-US" b="1">
                <a:solidFill>
                  <a:schemeClr val="bg1"/>
                </a:solidFill>
                <a:latin typeface="Akzidenz-Grotesk Std Regular" pitchFamily="2" charset="0"/>
              </a:rPr>
              <a:t>Sheltering Process</a:t>
            </a:r>
            <a:endParaRPr lang="en-GB" altLang="en-US" b="1">
              <a:solidFill>
                <a:schemeClr val="bg1"/>
              </a:solidFill>
              <a:latin typeface="Akzidenz-Grotesk Std Regular" pitchFamily="2"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6" descr="PPTBackground_trans.png"/>
          <p:cNvPicPr>
            <a:picLocks noChangeAspect="1"/>
          </p:cNvPicPr>
          <p:nvPr/>
        </p:nvPicPr>
        <p:blipFill>
          <a:blip r:embed="rId2" cstate="print"/>
          <a:srcRect/>
          <a:stretch>
            <a:fillRect/>
          </a:stretch>
        </p:blipFill>
        <p:spPr bwMode="auto">
          <a:xfrm>
            <a:off x="0" y="519113"/>
            <a:ext cx="9144000" cy="6088062"/>
          </a:xfrm>
          <a:prstGeom prst="rect">
            <a:avLst/>
          </a:prstGeom>
          <a:noFill/>
          <a:ln w="9525">
            <a:noFill/>
            <a:miter lim="800000"/>
            <a:headEnd/>
            <a:tailEnd/>
          </a:ln>
        </p:spPr>
      </p:pic>
      <p:pic>
        <p:nvPicPr>
          <p:cNvPr id="56323" name="Top Banner" descr="PPTBackground_trans.png"/>
          <p:cNvPicPr>
            <a:picLocks noChangeAspect="1"/>
          </p:cNvPicPr>
          <p:nvPr/>
        </p:nvPicPr>
        <p:blipFill>
          <a:blip r:embed="rId3" cstate="print"/>
          <a:srcRect/>
          <a:stretch>
            <a:fillRect/>
          </a:stretch>
        </p:blipFill>
        <p:spPr bwMode="auto">
          <a:xfrm>
            <a:off x="-3175" y="0"/>
            <a:ext cx="9144000" cy="1077913"/>
          </a:xfrm>
          <a:prstGeom prst="rect">
            <a:avLst/>
          </a:prstGeom>
          <a:noFill/>
          <a:ln w="9525">
            <a:noFill/>
            <a:miter lim="800000"/>
            <a:headEnd/>
            <a:tailEnd/>
          </a:ln>
        </p:spPr>
      </p:pic>
      <p:pic>
        <p:nvPicPr>
          <p:cNvPr id="56324" name="Bottom Banner" descr="PPTBackground_trans.png"/>
          <p:cNvPicPr>
            <a:picLocks noChangeAspect="1"/>
          </p:cNvPicPr>
          <p:nvPr/>
        </p:nvPicPr>
        <p:blipFill>
          <a:blip r:embed="rId4" cstate="print"/>
          <a:srcRect/>
          <a:stretch>
            <a:fillRect/>
          </a:stretch>
        </p:blipFill>
        <p:spPr bwMode="auto">
          <a:xfrm>
            <a:off x="0" y="6073775"/>
            <a:ext cx="9144000" cy="784225"/>
          </a:xfrm>
          <a:prstGeom prst="rect">
            <a:avLst/>
          </a:prstGeom>
          <a:noFill/>
          <a:ln w="9525">
            <a:noFill/>
            <a:miter lim="800000"/>
            <a:headEnd/>
            <a:tailEnd/>
          </a:ln>
        </p:spPr>
      </p:pic>
      <p:pic>
        <p:nvPicPr>
          <p:cNvPr id="56325" name="Picture 10" descr="cleaning cots.png"/>
          <p:cNvPicPr>
            <a:picLocks noChangeAspect="1"/>
          </p:cNvPicPr>
          <p:nvPr/>
        </p:nvPicPr>
        <p:blipFill>
          <a:blip r:embed="rId5" cstate="print"/>
          <a:srcRect/>
          <a:stretch>
            <a:fillRect/>
          </a:stretch>
        </p:blipFill>
        <p:spPr bwMode="auto">
          <a:xfrm>
            <a:off x="2819400" y="990600"/>
            <a:ext cx="3810000" cy="3022600"/>
          </a:xfrm>
          <a:prstGeom prst="rect">
            <a:avLst/>
          </a:prstGeom>
          <a:noFill/>
          <a:ln w="9525">
            <a:noFill/>
            <a:miter lim="800000"/>
            <a:headEnd/>
            <a:tailEnd/>
          </a:ln>
        </p:spPr>
      </p:pic>
      <p:pic>
        <p:nvPicPr>
          <p:cNvPr id="56326" name="Picture 9" descr="shelter closing sign.png"/>
          <p:cNvPicPr>
            <a:picLocks noChangeAspect="1"/>
          </p:cNvPicPr>
          <p:nvPr/>
        </p:nvPicPr>
        <p:blipFill>
          <a:blip r:embed="rId6" cstate="print"/>
          <a:srcRect/>
          <a:stretch>
            <a:fillRect/>
          </a:stretch>
        </p:blipFill>
        <p:spPr bwMode="auto">
          <a:xfrm>
            <a:off x="0" y="1143000"/>
            <a:ext cx="3200400" cy="3117850"/>
          </a:xfrm>
          <a:prstGeom prst="rect">
            <a:avLst/>
          </a:prstGeom>
          <a:noFill/>
          <a:ln w="9525">
            <a:noFill/>
            <a:miter lim="800000"/>
            <a:headEnd/>
            <a:tailEnd/>
          </a:ln>
        </p:spPr>
      </p:pic>
      <p:sp>
        <p:nvSpPr>
          <p:cNvPr id="56327" name="Slide Number Placeholder 4"/>
          <p:cNvSpPr>
            <a:spLocks noGrp="1"/>
          </p:cNvSpPr>
          <p:nvPr>
            <p:ph type="sldNum" sz="quarter" idx="12"/>
          </p:nvPr>
        </p:nvSpPr>
        <p:spPr bwMode="auto">
          <a:xfrm>
            <a:off x="7467600" y="6324600"/>
            <a:ext cx="1066800" cy="533400"/>
          </a:xfrm>
          <a:noFill/>
          <a:ln>
            <a:miter lim="800000"/>
            <a:headEnd/>
            <a:tailEnd/>
          </a:ln>
        </p:spPr>
        <p:txBody>
          <a:bodyPr/>
          <a:lstStyle/>
          <a:p>
            <a:pPr algn="ctr"/>
            <a:r>
              <a:rPr lang="en-US" altLang="en-US" sz="1400" b="1">
                <a:latin typeface="Arial" charset="0"/>
                <a:ea typeface="MS PGothic" pitchFamily="34" charset="-128"/>
              </a:rPr>
              <a:t> </a:t>
            </a:r>
            <a:fld id="{C7AA4FC2-C911-44FB-A6E1-AFB6FC5C0EA1}" type="slidenum">
              <a:rPr lang="en-US" altLang="en-US" sz="1400" b="1">
                <a:latin typeface="Arial" charset="0"/>
                <a:ea typeface="MS PGothic" pitchFamily="34" charset="-128"/>
              </a:rPr>
              <a:pPr algn="ctr"/>
              <a:t>49</a:t>
            </a:fld>
            <a:endParaRPr lang="en-US" altLang="en-US" sz="1400">
              <a:latin typeface="Arial" charset="0"/>
              <a:ea typeface="MS PGothic" pitchFamily="34" charset="-128"/>
            </a:endParaRPr>
          </a:p>
        </p:txBody>
      </p:sp>
      <p:sp>
        <p:nvSpPr>
          <p:cNvPr id="56328" name="Rectangle 12"/>
          <p:cNvSpPr>
            <a:spLocks noChangeArrowheads="1"/>
          </p:cNvSpPr>
          <p:nvPr/>
        </p:nvSpPr>
        <p:spPr bwMode="auto">
          <a:xfrm>
            <a:off x="6629400" y="457200"/>
            <a:ext cx="2232025" cy="369888"/>
          </a:xfrm>
          <a:prstGeom prst="rect">
            <a:avLst/>
          </a:prstGeom>
          <a:noFill/>
          <a:ln w="9525">
            <a:noFill/>
            <a:miter lim="800000"/>
            <a:headEnd/>
            <a:tailEnd/>
          </a:ln>
        </p:spPr>
        <p:txBody>
          <a:bodyPr wrap="none">
            <a:spAutoFit/>
          </a:bodyPr>
          <a:lstStyle/>
          <a:p>
            <a:pPr eaLnBrk="1" hangingPunct="1"/>
            <a:r>
              <a:rPr lang="en-US" altLang="en-US" b="1">
                <a:solidFill>
                  <a:schemeClr val="bg1"/>
                </a:solidFill>
                <a:latin typeface="Akzidenz-Grotesk Std Regular" pitchFamily="2" charset="0"/>
              </a:rPr>
              <a:t>The Closing Process</a:t>
            </a:r>
            <a:endParaRPr lang="en-GB" altLang="en-US" b="1">
              <a:solidFill>
                <a:schemeClr val="bg1"/>
              </a:solidFill>
              <a:latin typeface="Akzidenz-Grotesk Std Regular" pitchFamily="2" charset="0"/>
            </a:endParaRPr>
          </a:p>
        </p:txBody>
      </p:sp>
      <p:pic>
        <p:nvPicPr>
          <p:cNvPr id="56329" name="Picture 7" descr="sweeping floors.png"/>
          <p:cNvPicPr>
            <a:picLocks noChangeAspect="1"/>
          </p:cNvPicPr>
          <p:nvPr/>
        </p:nvPicPr>
        <p:blipFill>
          <a:blip r:embed="rId7" cstate="print"/>
          <a:srcRect/>
          <a:stretch>
            <a:fillRect/>
          </a:stretch>
        </p:blipFill>
        <p:spPr bwMode="auto">
          <a:xfrm rot="-277356">
            <a:off x="1665288" y="2860675"/>
            <a:ext cx="3060700" cy="3616325"/>
          </a:xfrm>
          <a:prstGeom prst="rect">
            <a:avLst/>
          </a:prstGeom>
          <a:noFill/>
          <a:ln w="9525">
            <a:noFill/>
            <a:miter lim="800000"/>
            <a:headEnd/>
            <a:tailEnd/>
          </a:ln>
        </p:spPr>
      </p:pic>
      <p:sp>
        <p:nvSpPr>
          <p:cNvPr id="15" name="TextBox 14"/>
          <p:cNvSpPr>
            <a:spLocks noChangeArrowheads="1"/>
          </p:cNvSpPr>
          <p:nvPr/>
        </p:nvSpPr>
        <p:spPr bwMode="auto">
          <a:xfrm>
            <a:off x="4495800" y="3290888"/>
            <a:ext cx="4648200" cy="3109912"/>
          </a:xfrm>
          <a:prstGeom prst="roundRect">
            <a:avLst>
              <a:gd name="adj" fmla="val 9917"/>
            </a:avLst>
          </a:prstGeom>
          <a:solidFill>
            <a:srgbClr val="003366">
              <a:alpha val="89803"/>
            </a:srgbClr>
          </a:solidFill>
          <a:ln>
            <a:noFill/>
          </a:ln>
          <a:effectLst>
            <a:outerShdw blurRad="63500" sx="102000" sy="102000" algn="ctr" rotWithShape="0">
              <a:srgbClr val="000000">
                <a:alpha val="39999"/>
              </a:srgbClr>
            </a:outerShdw>
          </a:effectLst>
          <a:extLst>
            <a:ext uri="{91240B29-F687-4F45-9708-019B960494DF}">
              <a14:hiddenLine xmlns:a14="http://schemas.microsoft.com/office/drawing/2010/main" w="9525">
                <a:solidFill>
                  <a:srgbClr val="000000"/>
                </a:solidFill>
                <a:round/>
                <a:headEnd/>
                <a:tailEnd/>
              </a14:hiddenLine>
            </a:ext>
          </a:extLst>
        </p:spPr>
        <p:txBody>
          <a:bodyPr>
            <a:spAutoFit/>
          </a:bodyPr>
          <a:lstStyle>
            <a:lvl1pPr marL="228600" indent="-228600">
              <a:spcBef>
                <a:spcPct val="20000"/>
              </a:spcBef>
              <a:buFont typeface="Arial" panose="020B0604020202020204" pitchFamily="34" charset="0"/>
              <a:buChar char="•"/>
              <a:defRPr sz="3600">
                <a:solidFill>
                  <a:schemeClr val="tx1"/>
                </a:solidFill>
                <a:latin typeface="Akzidenz-Grotesk Std Regular" pitchFamily="2" charset="0"/>
                <a:ea typeface="Verdana" panose="020B0604030504040204" pitchFamily="34" charset="0"/>
                <a:cs typeface="Verdana" panose="020B0604030504040204" pitchFamily="34" charset="0"/>
              </a:defRPr>
            </a:lvl1pPr>
            <a:lvl2pPr marL="742950" indent="-285750">
              <a:spcBef>
                <a:spcPct val="20000"/>
              </a:spcBef>
              <a:buFont typeface="Arial" panose="020B0604020202020204" pitchFamily="34" charset="0"/>
              <a:buChar char="–"/>
              <a:defRPr sz="3200">
                <a:solidFill>
                  <a:schemeClr val="tx1"/>
                </a:solidFill>
                <a:latin typeface="Akzidenz-Grotesk Std Regular" pitchFamily="2"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800">
                <a:solidFill>
                  <a:schemeClr val="tx1"/>
                </a:solidFill>
                <a:latin typeface="Akzidenz-Grotesk Std Regular" pitchFamily="2"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9pPr>
          </a:lstStyle>
          <a:p>
            <a:pPr eaLnBrk="1" hangingPunct="1">
              <a:spcBef>
                <a:spcPct val="0"/>
              </a:spcBef>
              <a:spcAft>
                <a:spcPts val="600"/>
              </a:spcAft>
              <a:defRPr/>
            </a:pPr>
            <a:r>
              <a:rPr lang="en-US" altLang="en-US" sz="2000">
                <a:solidFill>
                  <a:schemeClr val="bg1"/>
                </a:solidFill>
                <a:cs typeface="Arial" panose="020B0604020202020204" pitchFamily="34" charset="0"/>
              </a:rPr>
              <a:t>Communicating the shelter closing to residents</a:t>
            </a:r>
          </a:p>
          <a:p>
            <a:pPr eaLnBrk="1" hangingPunct="1">
              <a:spcBef>
                <a:spcPct val="0"/>
              </a:spcBef>
              <a:spcAft>
                <a:spcPts val="600"/>
              </a:spcAft>
              <a:defRPr/>
            </a:pPr>
            <a:r>
              <a:rPr lang="en-US" altLang="en-US" sz="2000">
                <a:solidFill>
                  <a:schemeClr val="bg1"/>
                </a:solidFill>
                <a:cs typeface="Arial" panose="020B0604020202020204" pitchFamily="34" charset="0"/>
              </a:rPr>
              <a:t>Taking inventory</a:t>
            </a:r>
            <a:endParaRPr lang="en-GB" altLang="en-US" sz="2000">
              <a:solidFill>
                <a:schemeClr val="bg1"/>
              </a:solidFill>
              <a:cs typeface="Arial" panose="020B0604020202020204" pitchFamily="34" charset="0"/>
            </a:endParaRPr>
          </a:p>
          <a:p>
            <a:pPr eaLnBrk="1" hangingPunct="1">
              <a:spcBef>
                <a:spcPct val="0"/>
              </a:spcBef>
              <a:spcAft>
                <a:spcPts val="600"/>
              </a:spcAft>
              <a:defRPr/>
            </a:pPr>
            <a:r>
              <a:rPr lang="en-US" altLang="en-US" sz="2000">
                <a:solidFill>
                  <a:schemeClr val="bg1"/>
                </a:solidFill>
                <a:cs typeface="Arial" panose="020B0604020202020204" pitchFamily="34" charset="0"/>
              </a:rPr>
              <a:t>Finalizing and securing records</a:t>
            </a:r>
            <a:endParaRPr lang="en-GB" altLang="en-US" sz="2000">
              <a:solidFill>
                <a:schemeClr val="bg1"/>
              </a:solidFill>
              <a:cs typeface="Arial" panose="020B0604020202020204" pitchFamily="34" charset="0"/>
            </a:endParaRPr>
          </a:p>
          <a:p>
            <a:pPr eaLnBrk="1" hangingPunct="1">
              <a:spcBef>
                <a:spcPct val="0"/>
              </a:spcBef>
              <a:spcAft>
                <a:spcPts val="600"/>
              </a:spcAft>
              <a:defRPr/>
            </a:pPr>
            <a:r>
              <a:rPr lang="en-US" altLang="en-US" sz="2000">
                <a:solidFill>
                  <a:schemeClr val="bg1"/>
                </a:solidFill>
                <a:cs typeface="Arial" panose="020B0604020202020204" pitchFamily="34" charset="0"/>
              </a:rPr>
              <a:t>Cleaning equipment</a:t>
            </a:r>
          </a:p>
          <a:p>
            <a:pPr eaLnBrk="1" hangingPunct="1">
              <a:spcBef>
                <a:spcPct val="0"/>
              </a:spcBef>
              <a:spcAft>
                <a:spcPts val="600"/>
              </a:spcAft>
              <a:defRPr/>
            </a:pPr>
            <a:r>
              <a:rPr lang="en-US" altLang="en-US" sz="2000">
                <a:solidFill>
                  <a:schemeClr val="bg1"/>
                </a:solidFill>
                <a:cs typeface="Arial" panose="020B0604020202020204" pitchFamily="34" charset="0"/>
              </a:rPr>
              <a:t>Restocking and returning supplies</a:t>
            </a:r>
          </a:p>
          <a:p>
            <a:pPr eaLnBrk="1" hangingPunct="1">
              <a:spcBef>
                <a:spcPct val="0"/>
              </a:spcBef>
              <a:spcAft>
                <a:spcPts val="600"/>
              </a:spcAft>
              <a:defRPr/>
            </a:pPr>
            <a:r>
              <a:rPr lang="en-US" altLang="en-US" sz="2000">
                <a:solidFill>
                  <a:schemeClr val="bg1"/>
                </a:solidFill>
                <a:cs typeface="Arial" panose="020B0604020202020204" pitchFamily="34" charset="0"/>
              </a:rPr>
              <a:t>Returning the shelter to its pre-disaster condition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descr="ShelterWorker(1).png"/>
          <p:cNvPicPr>
            <a:picLocks noChangeAspect="1"/>
          </p:cNvPicPr>
          <p:nvPr/>
        </p:nvPicPr>
        <p:blipFill>
          <a:blip r:embed="rId2" cstate="print"/>
          <a:srcRect/>
          <a:stretch>
            <a:fillRect/>
          </a:stretch>
        </p:blipFill>
        <p:spPr bwMode="auto">
          <a:xfrm>
            <a:off x="0" y="838200"/>
            <a:ext cx="9144000" cy="5638800"/>
          </a:xfrm>
          <a:prstGeom prst="rect">
            <a:avLst/>
          </a:prstGeom>
          <a:noFill/>
          <a:ln w="9525">
            <a:noFill/>
            <a:miter lim="800000"/>
            <a:headEnd/>
            <a:tailEnd/>
          </a:ln>
        </p:spPr>
      </p:pic>
      <p:sp>
        <p:nvSpPr>
          <p:cNvPr id="7" name="BlueGhost" hidden="1"/>
          <p:cNvSpPr/>
          <p:nvPr/>
        </p:nvSpPr>
        <p:spPr>
          <a:xfrm>
            <a:off x="-228600" y="838200"/>
            <a:ext cx="9601200" cy="563880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GB" altLang="en-US">
              <a:solidFill>
                <a:srgbClr val="FFFFFF"/>
              </a:solidFill>
              <a:latin typeface="Akzidenz-Grotesk Std Regular" pitchFamily="2" charset="0"/>
            </a:endParaRPr>
          </a:p>
        </p:txBody>
      </p:sp>
      <p:sp>
        <p:nvSpPr>
          <p:cNvPr id="4" name="BlueGhost"/>
          <p:cNvSpPr>
            <a:spLocks noChangeArrowheads="1"/>
          </p:cNvSpPr>
          <p:nvPr/>
        </p:nvSpPr>
        <p:spPr bwMode="auto">
          <a:xfrm>
            <a:off x="228600" y="1295400"/>
            <a:ext cx="3810000" cy="4572000"/>
          </a:xfrm>
          <a:prstGeom prst="roundRect">
            <a:avLst>
              <a:gd name="adj" fmla="val 7574"/>
            </a:avLst>
          </a:prstGeom>
          <a:solidFill>
            <a:srgbClr val="003366">
              <a:alpha val="89803"/>
            </a:srgbClr>
          </a:solidFill>
          <a:ln>
            <a:noFill/>
          </a:ln>
          <a:effectLst>
            <a:outerShdw blurRad="63500" sx="102000" sy="102000" algn="ctr" rotWithShape="0">
              <a:srgbClr val="000000">
                <a:alpha val="39999"/>
              </a:srgbClr>
            </a:outerShdw>
          </a:effectLst>
          <a:extLst>
            <a:ext uri="{91240B29-F687-4F45-9708-019B960494DF}">
              <a14:hiddenLine xmlns:a14="http://schemas.microsoft.com/office/drawing/2010/main" w="25400">
                <a:solidFill>
                  <a:srgbClr val="000000"/>
                </a:solidFill>
                <a:round/>
                <a:headEnd/>
                <a:tailEnd/>
              </a14:hiddenLine>
            </a:ext>
          </a:extLst>
        </p:spPr>
        <p:txBody>
          <a:bodyPr anchor="ctr"/>
          <a:lstStyle>
            <a:lvl1pPr>
              <a:spcBef>
                <a:spcPct val="20000"/>
              </a:spcBef>
              <a:buFont typeface="Arial" panose="020B0604020202020204" pitchFamily="34" charset="0"/>
              <a:buChar char="•"/>
              <a:defRPr sz="3600">
                <a:solidFill>
                  <a:schemeClr val="tx1"/>
                </a:solidFill>
                <a:latin typeface="Akzidenz-Grotesk Std Regular" pitchFamily="2" charset="0"/>
                <a:ea typeface="Verdana" panose="020B0604030504040204" pitchFamily="34" charset="0"/>
                <a:cs typeface="Verdana" panose="020B0604030504040204" pitchFamily="34" charset="0"/>
              </a:defRPr>
            </a:lvl1pPr>
            <a:lvl2pPr marL="742950" indent="-285750">
              <a:spcBef>
                <a:spcPct val="20000"/>
              </a:spcBef>
              <a:buFont typeface="Arial" panose="020B0604020202020204" pitchFamily="34" charset="0"/>
              <a:buChar char="–"/>
              <a:defRPr sz="3200">
                <a:solidFill>
                  <a:schemeClr val="tx1"/>
                </a:solidFill>
                <a:latin typeface="Akzidenz-Grotesk Std Regular" pitchFamily="2"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800">
                <a:solidFill>
                  <a:schemeClr val="tx1"/>
                </a:solidFill>
                <a:latin typeface="Akzidenz-Grotesk Std Regular" pitchFamily="2"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9pPr>
          </a:lstStyle>
          <a:p>
            <a:pPr algn="ctr" eaLnBrk="1" hangingPunct="1">
              <a:spcBef>
                <a:spcPct val="0"/>
              </a:spcBef>
              <a:buFontTx/>
              <a:buNone/>
              <a:defRPr/>
            </a:pPr>
            <a:endParaRPr lang="en-GB" altLang="en-US" sz="1800" b="1">
              <a:solidFill>
                <a:schemeClr val="bg1"/>
              </a:solidFill>
              <a:cs typeface="Arial" panose="020B0604020202020204" pitchFamily="34" charset="0"/>
            </a:endParaRPr>
          </a:p>
        </p:txBody>
      </p:sp>
      <p:sp>
        <p:nvSpPr>
          <p:cNvPr id="5" name="BlueGhost"/>
          <p:cNvSpPr>
            <a:spLocks noChangeArrowheads="1"/>
          </p:cNvSpPr>
          <p:nvPr/>
        </p:nvSpPr>
        <p:spPr bwMode="auto">
          <a:xfrm>
            <a:off x="5029200" y="1295400"/>
            <a:ext cx="3810000" cy="4572000"/>
          </a:xfrm>
          <a:prstGeom prst="roundRect">
            <a:avLst>
              <a:gd name="adj" fmla="val 5759"/>
            </a:avLst>
          </a:prstGeom>
          <a:solidFill>
            <a:srgbClr val="003366">
              <a:alpha val="89803"/>
            </a:srgbClr>
          </a:solidFill>
          <a:ln>
            <a:noFill/>
          </a:ln>
          <a:effectLst>
            <a:outerShdw blurRad="63500" sx="102000" sy="102000" algn="ctr" rotWithShape="0">
              <a:srgbClr val="000000">
                <a:alpha val="39999"/>
              </a:srgbClr>
            </a:outerShdw>
          </a:effectLst>
          <a:extLst>
            <a:ext uri="{91240B29-F687-4F45-9708-019B960494DF}">
              <a14:hiddenLine xmlns:a14="http://schemas.microsoft.com/office/drawing/2010/main" w="25400">
                <a:solidFill>
                  <a:srgbClr val="000000"/>
                </a:solidFill>
                <a:round/>
                <a:headEnd/>
                <a:tailEnd/>
              </a14:hiddenLine>
            </a:ext>
          </a:extLst>
        </p:spPr>
        <p:txBody>
          <a:bodyPr anchor="ctr"/>
          <a:lstStyle>
            <a:lvl1pPr>
              <a:spcBef>
                <a:spcPct val="20000"/>
              </a:spcBef>
              <a:buFont typeface="Arial" panose="020B0604020202020204" pitchFamily="34" charset="0"/>
              <a:buChar char="•"/>
              <a:defRPr sz="3600">
                <a:solidFill>
                  <a:schemeClr val="tx1"/>
                </a:solidFill>
                <a:latin typeface="Akzidenz-Grotesk Std Regular" pitchFamily="2" charset="0"/>
                <a:ea typeface="Verdana" panose="020B0604030504040204" pitchFamily="34" charset="0"/>
                <a:cs typeface="Verdana" panose="020B0604030504040204" pitchFamily="34" charset="0"/>
              </a:defRPr>
            </a:lvl1pPr>
            <a:lvl2pPr marL="238125">
              <a:spcBef>
                <a:spcPct val="20000"/>
              </a:spcBef>
              <a:buFont typeface="Arial" panose="020B0604020202020204" pitchFamily="34" charset="0"/>
              <a:buChar char="–"/>
              <a:defRPr sz="3200">
                <a:solidFill>
                  <a:schemeClr val="tx1"/>
                </a:solidFill>
                <a:latin typeface="Akzidenz-Grotesk Std Regular" pitchFamily="2"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800">
                <a:solidFill>
                  <a:schemeClr val="tx1"/>
                </a:solidFill>
                <a:latin typeface="Akzidenz-Grotesk Std Regular" pitchFamily="2"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9pPr>
          </a:lstStyle>
          <a:p>
            <a:pPr lvl="1" eaLnBrk="1" hangingPunct="1">
              <a:spcBef>
                <a:spcPct val="0"/>
              </a:spcBef>
              <a:buFontTx/>
              <a:buNone/>
              <a:defRPr/>
            </a:pPr>
            <a:endParaRPr lang="en-US" altLang="en-US" sz="2400" b="1" dirty="0">
              <a:solidFill>
                <a:schemeClr val="bg1"/>
              </a:solidFill>
              <a:cs typeface="Arial" panose="020B0604020202020204" pitchFamily="34" charset="0"/>
            </a:endParaRPr>
          </a:p>
          <a:p>
            <a:pPr lvl="1" eaLnBrk="1" hangingPunct="1">
              <a:spcBef>
                <a:spcPct val="0"/>
              </a:spcBef>
              <a:buFontTx/>
              <a:buNone/>
              <a:defRPr/>
            </a:pPr>
            <a:r>
              <a:rPr lang="en-US" altLang="en-US" sz="2400" b="1" dirty="0">
                <a:solidFill>
                  <a:schemeClr val="bg1"/>
                </a:solidFill>
                <a:cs typeface="Arial" panose="020B0604020202020204" pitchFamily="34" charset="0"/>
              </a:rPr>
              <a:t>Our Commitment</a:t>
            </a:r>
          </a:p>
          <a:p>
            <a:pPr lvl="1" eaLnBrk="1" hangingPunct="1">
              <a:spcBef>
                <a:spcPct val="0"/>
              </a:spcBef>
              <a:buFontTx/>
              <a:buNone/>
              <a:defRPr/>
            </a:pPr>
            <a:endParaRPr lang="en-US" altLang="en-US" sz="1800" b="1" dirty="0">
              <a:solidFill>
                <a:schemeClr val="bg1"/>
              </a:solidFill>
              <a:cs typeface="Arial" panose="020B0604020202020204" pitchFamily="34" charset="0"/>
            </a:endParaRPr>
          </a:p>
          <a:p>
            <a:pPr lvl="1" eaLnBrk="1" hangingPunct="1">
              <a:spcBef>
                <a:spcPct val="0"/>
              </a:spcBef>
              <a:buFontTx/>
              <a:buNone/>
              <a:defRPr/>
            </a:pPr>
            <a:r>
              <a:rPr lang="en-US" altLang="en-US" sz="1800" dirty="0">
                <a:solidFill>
                  <a:srgbClr val="FFFFFF"/>
                </a:solidFill>
                <a:cs typeface="Arial" panose="020B0604020202020204" pitchFamily="34" charset="0"/>
              </a:rPr>
              <a:t>Our commitment as shelter workers is to take care of the sheltering needs of people affected by disaster. We are committed to providing shelter on an interim basis while our clients arrange for their recovery or until they are able to return home. We demonstrate this commitment in our </a:t>
            </a:r>
            <a:r>
              <a:rPr lang="en-US" altLang="en-US" sz="1800" i="1" dirty="0">
                <a:solidFill>
                  <a:srgbClr val="FFFFFF"/>
                </a:solidFill>
                <a:cs typeface="Arial" panose="020B0604020202020204" pitchFamily="34" charset="0"/>
              </a:rPr>
              <a:t>Sheltering Program Principles</a:t>
            </a:r>
            <a:r>
              <a:rPr lang="en-US" altLang="en-US" sz="1800" dirty="0">
                <a:solidFill>
                  <a:srgbClr val="FFFFFF"/>
                </a:solidFill>
                <a:cs typeface="Arial" panose="020B0604020202020204" pitchFamily="34" charset="0"/>
              </a:rPr>
              <a:t>. </a:t>
            </a:r>
            <a:endParaRPr lang="en-GB" altLang="en-US" sz="1800" dirty="0">
              <a:solidFill>
                <a:srgbClr val="FFFFFF"/>
              </a:solidFill>
              <a:cs typeface="Arial" panose="020B0604020202020204" pitchFamily="34" charset="0"/>
            </a:endParaRPr>
          </a:p>
          <a:p>
            <a:pPr algn="ctr" eaLnBrk="1" hangingPunct="1">
              <a:spcBef>
                <a:spcPct val="0"/>
              </a:spcBef>
              <a:buFontTx/>
              <a:buNone/>
              <a:defRPr/>
            </a:pPr>
            <a:endParaRPr lang="en-GB" altLang="en-US" sz="1800" dirty="0">
              <a:solidFill>
                <a:srgbClr val="FFFFFF"/>
              </a:solidFill>
              <a:cs typeface="Arial" panose="020B0604020202020204" pitchFamily="34" charset="0"/>
            </a:endParaRPr>
          </a:p>
        </p:txBody>
      </p:sp>
      <p:sp>
        <p:nvSpPr>
          <p:cNvPr id="8198" name="TextBox 5"/>
          <p:cNvSpPr txBox="1">
            <a:spLocks noChangeArrowheads="1"/>
          </p:cNvSpPr>
          <p:nvPr/>
        </p:nvSpPr>
        <p:spPr bwMode="auto">
          <a:xfrm>
            <a:off x="457200" y="1828800"/>
            <a:ext cx="3352800" cy="2678113"/>
          </a:xfrm>
          <a:prstGeom prst="rect">
            <a:avLst/>
          </a:prstGeom>
          <a:noFill/>
          <a:ln w="9525">
            <a:noFill/>
            <a:miter lim="800000"/>
            <a:headEnd/>
            <a:tailEnd/>
          </a:ln>
        </p:spPr>
        <p:txBody>
          <a:bodyPr>
            <a:spAutoFit/>
          </a:bodyPr>
          <a:lstStyle/>
          <a:p>
            <a:pPr eaLnBrk="1" hangingPunct="1"/>
            <a:r>
              <a:rPr lang="en-US" altLang="en-US" sz="2400" b="1">
                <a:solidFill>
                  <a:schemeClr val="bg1"/>
                </a:solidFill>
                <a:latin typeface="Akzidenz-Grotesk Std Regular" pitchFamily="2" charset="0"/>
              </a:rPr>
              <a:t>Mission Statement</a:t>
            </a:r>
          </a:p>
          <a:p>
            <a:pPr eaLnBrk="1" hangingPunct="1"/>
            <a:endParaRPr lang="en-US" altLang="en-US" b="1">
              <a:solidFill>
                <a:schemeClr val="bg1"/>
              </a:solidFill>
              <a:latin typeface="Akzidenz-Grotesk Std Regular" pitchFamily="2" charset="0"/>
            </a:endParaRPr>
          </a:p>
          <a:p>
            <a:pPr eaLnBrk="1" hangingPunct="1"/>
            <a:r>
              <a:rPr lang="en-US" altLang="en-US">
                <a:solidFill>
                  <a:schemeClr val="bg1"/>
                </a:solidFill>
                <a:latin typeface="Akzidenz-Grotesk Std Regular" pitchFamily="2" charset="0"/>
              </a:rPr>
              <a:t>The American Red Cross prevents and alleviates human suffering in the face of emergencies by mobilizing the power of volunteers and the generosity of donors</a:t>
            </a:r>
            <a:r>
              <a:rPr lang="en-US" altLang="en-US" b="1">
                <a:solidFill>
                  <a:schemeClr val="bg1"/>
                </a:solidFill>
                <a:latin typeface="Akzidenz-Grotesk Std Regular" pitchFamily="2" charset="0"/>
              </a:rPr>
              <a:t>.</a:t>
            </a:r>
            <a:endParaRPr lang="en-GB" altLang="en-US" b="1">
              <a:solidFill>
                <a:schemeClr val="bg1"/>
              </a:solidFill>
              <a:latin typeface="Akzidenz-Grotesk Std Regular" pitchFamily="2" charset="0"/>
            </a:endParaRPr>
          </a:p>
          <a:p>
            <a:pPr eaLnBrk="1" hangingPunct="1"/>
            <a:endParaRPr lang="en-GB" altLang="en-US">
              <a:latin typeface="Akzidenz-Grotesk Std Regular" pitchFamily="2" charset="0"/>
            </a:endParaRPr>
          </a:p>
        </p:txBody>
      </p:sp>
      <p:pic>
        <p:nvPicPr>
          <p:cNvPr id="8199" name="Top Banner" descr="PPTBackground_trans.png"/>
          <p:cNvPicPr>
            <a:picLocks noChangeAspect="1"/>
          </p:cNvPicPr>
          <p:nvPr/>
        </p:nvPicPr>
        <p:blipFill>
          <a:blip r:embed="rId3" cstate="print"/>
          <a:srcRect/>
          <a:stretch>
            <a:fillRect/>
          </a:stretch>
        </p:blipFill>
        <p:spPr bwMode="auto">
          <a:xfrm>
            <a:off x="-3175" y="0"/>
            <a:ext cx="9144000" cy="1077913"/>
          </a:xfrm>
          <a:prstGeom prst="rect">
            <a:avLst/>
          </a:prstGeom>
          <a:noFill/>
          <a:ln w="9525">
            <a:noFill/>
            <a:miter lim="800000"/>
            <a:headEnd/>
            <a:tailEnd/>
          </a:ln>
        </p:spPr>
      </p:pic>
      <p:pic>
        <p:nvPicPr>
          <p:cNvPr id="8200" name="Bottom Banner" descr="PPTBackground_trans.png"/>
          <p:cNvPicPr>
            <a:picLocks noChangeAspect="1"/>
          </p:cNvPicPr>
          <p:nvPr/>
        </p:nvPicPr>
        <p:blipFill>
          <a:blip r:embed="rId4" cstate="print"/>
          <a:srcRect/>
          <a:stretch>
            <a:fillRect/>
          </a:stretch>
        </p:blipFill>
        <p:spPr bwMode="auto">
          <a:xfrm>
            <a:off x="0" y="6073775"/>
            <a:ext cx="9144000" cy="784225"/>
          </a:xfrm>
          <a:prstGeom prst="rect">
            <a:avLst/>
          </a:prstGeom>
          <a:noFill/>
          <a:ln w="9525">
            <a:noFill/>
            <a:miter lim="800000"/>
            <a:headEnd/>
            <a:tailEnd/>
          </a:ln>
        </p:spPr>
      </p:pic>
      <p:sp>
        <p:nvSpPr>
          <p:cNvPr id="8201" name="Slide Number Placeholder 4"/>
          <p:cNvSpPr>
            <a:spLocks noGrp="1"/>
          </p:cNvSpPr>
          <p:nvPr>
            <p:ph type="sldNum" sz="quarter" idx="12"/>
          </p:nvPr>
        </p:nvSpPr>
        <p:spPr bwMode="auto">
          <a:xfrm>
            <a:off x="7620000" y="6324600"/>
            <a:ext cx="1066800" cy="365125"/>
          </a:xfrm>
          <a:noFill/>
          <a:ln>
            <a:miter lim="800000"/>
            <a:headEnd/>
            <a:tailEnd/>
          </a:ln>
        </p:spPr>
        <p:txBody>
          <a:bodyPr/>
          <a:lstStyle/>
          <a:p>
            <a:pPr algn="ctr"/>
            <a:r>
              <a:rPr lang="en-US" altLang="en-US" sz="1400" b="1">
                <a:latin typeface="Arial" charset="0"/>
                <a:ea typeface="MS PGothic" pitchFamily="34" charset="-128"/>
              </a:rPr>
              <a:t> </a:t>
            </a:r>
            <a:fld id="{23BA8497-9F28-48D2-A7D0-CB2A522B62D2}" type="slidenum">
              <a:rPr lang="en-US" altLang="en-US" sz="1400" b="1">
                <a:latin typeface="Arial" charset="0"/>
                <a:ea typeface="MS PGothic" pitchFamily="34" charset="-128"/>
              </a:rPr>
              <a:pPr algn="ctr"/>
              <a:t>5</a:t>
            </a:fld>
            <a:r>
              <a:rPr lang="en-US" altLang="en-US" sz="1400" b="1">
                <a:latin typeface="Arial" charset="0"/>
                <a:ea typeface="MS PGothic" pitchFamily="34" charset="-128"/>
              </a:rPr>
              <a:t> </a:t>
            </a:r>
            <a:endParaRPr lang="en-US" altLang="en-US" sz="1400">
              <a:latin typeface="Arial" charset="0"/>
              <a:ea typeface="MS PGothic" pitchFamily="34" charset="-128"/>
            </a:endParaRPr>
          </a:p>
        </p:txBody>
      </p:sp>
      <p:sp>
        <p:nvSpPr>
          <p:cNvPr id="8202" name="Rectangle 11"/>
          <p:cNvSpPr>
            <a:spLocks noChangeArrowheads="1"/>
          </p:cNvSpPr>
          <p:nvPr/>
        </p:nvSpPr>
        <p:spPr bwMode="auto">
          <a:xfrm>
            <a:off x="6172200" y="452438"/>
            <a:ext cx="3044825" cy="369887"/>
          </a:xfrm>
          <a:prstGeom prst="rect">
            <a:avLst/>
          </a:prstGeom>
          <a:noFill/>
          <a:ln w="9525">
            <a:noFill/>
            <a:miter lim="800000"/>
            <a:headEnd/>
            <a:tailEnd/>
          </a:ln>
        </p:spPr>
        <p:txBody>
          <a:bodyPr>
            <a:spAutoFit/>
          </a:bodyPr>
          <a:lstStyle/>
          <a:p>
            <a:pPr eaLnBrk="1" hangingPunct="1"/>
            <a:r>
              <a:rPr lang="en-US" altLang="en-US" b="1">
                <a:solidFill>
                  <a:schemeClr val="bg1"/>
                </a:solidFill>
                <a:latin typeface="Akzidenz-Grotesk Std Regular" pitchFamily="2" charset="0"/>
              </a:rPr>
              <a:t>Mission and Commitment</a:t>
            </a:r>
            <a:endParaRPr lang="en-GB" altLang="en-US" b="1">
              <a:solidFill>
                <a:schemeClr val="bg1"/>
              </a:solidFill>
              <a:latin typeface="Akzidenz-Grotesk Std Regular" pitchFamily="2"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457200" y="990600"/>
            <a:ext cx="8229600" cy="533400"/>
          </a:xfrm>
        </p:spPr>
        <p:txBody>
          <a:bodyPr>
            <a:normAutofit fontScale="90000"/>
          </a:bodyPr>
          <a:lstStyle/>
          <a:p>
            <a:pPr>
              <a:defRPr/>
            </a:pPr>
            <a:r>
              <a:rPr lang="en-US" sz="3200" dirty="0"/>
              <a:t>Closing Checklist</a:t>
            </a:r>
          </a:p>
        </p:txBody>
      </p:sp>
      <p:sp>
        <p:nvSpPr>
          <p:cNvPr id="57347" name="Rectangle 4"/>
          <p:cNvSpPr>
            <a:spLocks noChangeArrowheads="1"/>
          </p:cNvSpPr>
          <p:nvPr/>
        </p:nvSpPr>
        <p:spPr bwMode="auto">
          <a:xfrm>
            <a:off x="6858000" y="461963"/>
            <a:ext cx="1981200" cy="369887"/>
          </a:xfrm>
          <a:prstGeom prst="rect">
            <a:avLst/>
          </a:prstGeom>
          <a:noFill/>
          <a:ln w="9525">
            <a:noFill/>
            <a:miter lim="800000"/>
            <a:headEnd/>
            <a:tailEnd/>
          </a:ln>
        </p:spPr>
        <p:txBody>
          <a:bodyPr>
            <a:spAutoFit/>
          </a:bodyPr>
          <a:lstStyle/>
          <a:p>
            <a:pPr eaLnBrk="1" hangingPunct="1"/>
            <a:r>
              <a:rPr lang="en-US" altLang="en-US" b="1">
                <a:solidFill>
                  <a:schemeClr val="bg1"/>
                </a:solidFill>
                <a:latin typeface="Akzidenz-Grotesk Std Regular" pitchFamily="2" charset="0"/>
              </a:rPr>
              <a:t>Closing Tasks</a:t>
            </a:r>
            <a:endParaRPr lang="en-GB" altLang="en-US" b="1">
              <a:solidFill>
                <a:schemeClr val="bg1"/>
              </a:solidFill>
              <a:latin typeface="Akzidenz-Grotesk Std Regular" pitchFamily="2" charset="0"/>
            </a:endParaRPr>
          </a:p>
        </p:txBody>
      </p:sp>
      <p:graphicFrame>
        <p:nvGraphicFramePr>
          <p:cNvPr id="9" name="Content Placeholder 8"/>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7349" name="Rectangle 5"/>
          <p:cNvSpPr>
            <a:spLocks noChangeArrowheads="1"/>
          </p:cNvSpPr>
          <p:nvPr/>
        </p:nvSpPr>
        <p:spPr bwMode="auto">
          <a:xfrm>
            <a:off x="7924800" y="6400800"/>
            <a:ext cx="457200" cy="307975"/>
          </a:xfrm>
          <a:prstGeom prst="rect">
            <a:avLst/>
          </a:prstGeom>
          <a:noFill/>
          <a:ln w="9525">
            <a:noFill/>
            <a:miter lim="800000"/>
            <a:headEnd/>
            <a:tailEnd/>
          </a:ln>
        </p:spPr>
        <p:txBody>
          <a:bodyPr>
            <a:spAutoFit/>
          </a:bodyPr>
          <a:lstStyle/>
          <a:p>
            <a:pPr eaLnBrk="1" hangingPunct="1"/>
            <a:fld id="{A35CAD0C-091E-4398-8750-E3539016C3D5}" type="slidenum">
              <a:rPr lang="en-US" altLang="en-US" sz="1400" b="1">
                <a:solidFill>
                  <a:schemeClr val="bg1"/>
                </a:solidFill>
                <a:ea typeface="MS PGothic" pitchFamily="34" charset="-128"/>
              </a:rPr>
              <a:pPr eaLnBrk="1" hangingPunct="1"/>
              <a:t>50</a:t>
            </a:fld>
            <a:endParaRPr lang="en-US" altLang="en-US" sz="1400">
              <a:solidFill>
                <a:schemeClr val="bg1"/>
              </a:solidFill>
              <a:ea typeface="MS PGothic" pitchFamily="34" charset="-128"/>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Top Banner" descr="PPTBackground_trans.png"/>
          <p:cNvPicPr>
            <a:picLocks noChangeAspect="1"/>
          </p:cNvPicPr>
          <p:nvPr/>
        </p:nvPicPr>
        <p:blipFill>
          <a:blip r:embed="rId2" cstate="print"/>
          <a:srcRect/>
          <a:stretch>
            <a:fillRect/>
          </a:stretch>
        </p:blipFill>
        <p:spPr bwMode="auto">
          <a:xfrm>
            <a:off x="-3175" y="0"/>
            <a:ext cx="9144000" cy="1077913"/>
          </a:xfrm>
          <a:prstGeom prst="rect">
            <a:avLst/>
          </a:prstGeom>
          <a:noFill/>
          <a:ln w="9525">
            <a:noFill/>
            <a:miter lim="800000"/>
            <a:headEnd/>
            <a:tailEnd/>
          </a:ln>
        </p:spPr>
      </p:pic>
      <p:pic>
        <p:nvPicPr>
          <p:cNvPr id="58371" name="Bottom Banner" descr="PPTBackground_trans.png"/>
          <p:cNvPicPr>
            <a:picLocks noChangeAspect="1"/>
          </p:cNvPicPr>
          <p:nvPr/>
        </p:nvPicPr>
        <p:blipFill>
          <a:blip r:embed="rId3" cstate="print"/>
          <a:srcRect/>
          <a:stretch>
            <a:fillRect/>
          </a:stretch>
        </p:blipFill>
        <p:spPr bwMode="auto">
          <a:xfrm>
            <a:off x="0" y="6073775"/>
            <a:ext cx="9144000" cy="784225"/>
          </a:xfrm>
          <a:prstGeom prst="rect">
            <a:avLst/>
          </a:prstGeom>
          <a:noFill/>
          <a:ln w="9525">
            <a:noFill/>
            <a:miter lim="800000"/>
            <a:headEnd/>
            <a:tailEnd/>
          </a:ln>
        </p:spPr>
      </p:pic>
      <p:sp>
        <p:nvSpPr>
          <p:cNvPr id="58372" name="Slide Number Placeholder 4"/>
          <p:cNvSpPr>
            <a:spLocks noGrp="1"/>
          </p:cNvSpPr>
          <p:nvPr>
            <p:ph type="sldNum" sz="quarter" idx="12"/>
          </p:nvPr>
        </p:nvSpPr>
        <p:spPr bwMode="auto">
          <a:xfrm>
            <a:off x="7239000" y="6324600"/>
            <a:ext cx="1295400" cy="533400"/>
          </a:xfrm>
          <a:noFill/>
          <a:ln>
            <a:miter lim="800000"/>
            <a:headEnd/>
            <a:tailEnd/>
          </a:ln>
        </p:spPr>
        <p:txBody>
          <a:bodyPr/>
          <a:lstStyle/>
          <a:p>
            <a:pPr algn="ctr"/>
            <a:r>
              <a:rPr lang="en-US" altLang="en-US" sz="1400" b="1">
                <a:latin typeface="Arial" charset="0"/>
                <a:ea typeface="MS PGothic" pitchFamily="34" charset="-128"/>
              </a:rPr>
              <a:t> </a:t>
            </a:r>
            <a:fld id="{75A60E33-4019-478A-A0E9-ACC2330B36A0}" type="slidenum">
              <a:rPr lang="en-US" altLang="en-US" sz="1400" b="1">
                <a:latin typeface="Arial" charset="0"/>
                <a:ea typeface="MS PGothic" pitchFamily="34" charset="-128"/>
              </a:rPr>
              <a:pPr algn="ctr"/>
              <a:t>51</a:t>
            </a:fld>
            <a:r>
              <a:rPr lang="en-US" altLang="en-US" sz="1400" b="1">
                <a:latin typeface="Arial" charset="0"/>
                <a:ea typeface="MS PGothic" pitchFamily="34" charset="-128"/>
              </a:rPr>
              <a:t> </a:t>
            </a:r>
            <a:endParaRPr lang="en-US" altLang="en-US" sz="1400">
              <a:latin typeface="Arial" charset="0"/>
              <a:ea typeface="MS PGothic" pitchFamily="34" charset="-128"/>
            </a:endParaRPr>
          </a:p>
        </p:txBody>
      </p:sp>
      <p:sp>
        <p:nvSpPr>
          <p:cNvPr id="58373" name="Rectangle 12"/>
          <p:cNvSpPr>
            <a:spLocks noChangeArrowheads="1"/>
          </p:cNvSpPr>
          <p:nvPr/>
        </p:nvSpPr>
        <p:spPr bwMode="auto">
          <a:xfrm>
            <a:off x="6172200" y="457200"/>
            <a:ext cx="3200400" cy="369888"/>
          </a:xfrm>
          <a:prstGeom prst="rect">
            <a:avLst/>
          </a:prstGeom>
          <a:noFill/>
          <a:ln w="9525">
            <a:noFill/>
            <a:miter lim="800000"/>
            <a:headEnd/>
            <a:tailEnd/>
          </a:ln>
        </p:spPr>
        <p:txBody>
          <a:bodyPr>
            <a:spAutoFit/>
          </a:bodyPr>
          <a:lstStyle/>
          <a:p>
            <a:pPr eaLnBrk="1" hangingPunct="1"/>
            <a:r>
              <a:rPr lang="en-US" altLang="en-US" b="1">
                <a:solidFill>
                  <a:schemeClr val="bg1"/>
                </a:solidFill>
                <a:latin typeface="Akzidenz-Grotesk Std Regular" pitchFamily="2" charset="0"/>
              </a:rPr>
              <a:t>Taking Closing Inventory </a:t>
            </a:r>
            <a:endParaRPr lang="en-GB" altLang="en-US" b="1">
              <a:solidFill>
                <a:schemeClr val="bg1"/>
              </a:solidFill>
              <a:latin typeface="Akzidenz-Grotesk Std Regular" pitchFamily="2" charset="0"/>
            </a:endParaRPr>
          </a:p>
        </p:txBody>
      </p:sp>
      <p:pic>
        <p:nvPicPr>
          <p:cNvPr id="8" name="Picture 7"/>
          <p:cNvPicPr>
            <a:picLocks noChangeAspect="1" noChangeArrowheads="1"/>
          </p:cNvPicPr>
          <p:nvPr/>
        </p:nvPicPr>
        <p:blipFill>
          <a:blip r:embed="rId4" cstate="print"/>
          <a:srcRect/>
          <a:stretch>
            <a:fillRect/>
          </a:stretch>
        </p:blipFill>
        <p:spPr bwMode="auto">
          <a:xfrm>
            <a:off x="2730500" y="1219200"/>
            <a:ext cx="3683000" cy="4854575"/>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p:cNvPicPr>
            <a:picLocks noChangeAspect="1" noChangeArrowheads="1"/>
          </p:cNvPicPr>
          <p:nvPr/>
        </p:nvPicPr>
        <p:blipFill>
          <a:blip r:embed="rId2" cstate="print"/>
          <a:srcRect/>
          <a:stretch>
            <a:fillRect/>
          </a:stretch>
        </p:blipFill>
        <p:spPr bwMode="auto">
          <a:xfrm>
            <a:off x="1524000" y="1219200"/>
            <a:ext cx="5486400" cy="4953000"/>
          </a:xfrm>
          <a:prstGeom prst="rect">
            <a:avLst/>
          </a:prstGeom>
          <a:noFill/>
          <a:ln w="9525">
            <a:noFill/>
            <a:miter lim="800000"/>
            <a:headEnd/>
            <a:tailEnd/>
          </a:ln>
        </p:spPr>
      </p:pic>
      <p:sp>
        <p:nvSpPr>
          <p:cNvPr id="59395" name="Rectangle 4"/>
          <p:cNvSpPr>
            <a:spLocks noChangeArrowheads="1"/>
          </p:cNvSpPr>
          <p:nvPr/>
        </p:nvSpPr>
        <p:spPr bwMode="auto">
          <a:xfrm>
            <a:off x="6096000" y="457200"/>
            <a:ext cx="3200400" cy="338138"/>
          </a:xfrm>
          <a:prstGeom prst="rect">
            <a:avLst/>
          </a:prstGeom>
          <a:noFill/>
          <a:ln w="9525">
            <a:noFill/>
            <a:miter lim="800000"/>
            <a:headEnd/>
            <a:tailEnd/>
          </a:ln>
        </p:spPr>
        <p:txBody>
          <a:bodyPr>
            <a:spAutoFit/>
          </a:bodyPr>
          <a:lstStyle/>
          <a:p>
            <a:pPr eaLnBrk="1" hangingPunct="1"/>
            <a:r>
              <a:rPr lang="en-US" altLang="en-US" sz="1600" b="1">
                <a:solidFill>
                  <a:schemeClr val="bg1"/>
                </a:solidFill>
                <a:latin typeface="Akzidenz-Grotesk Std Regular" pitchFamily="2" charset="0"/>
              </a:rPr>
              <a:t>Resource Record (Form 6455)</a:t>
            </a:r>
            <a:endParaRPr lang="en-GB" altLang="en-US" sz="1600" b="1">
              <a:solidFill>
                <a:schemeClr val="bg1"/>
              </a:solidFill>
              <a:latin typeface="Akzidenz-Grotesk Std Regular" pitchFamily="2" charset="0"/>
            </a:endParaRPr>
          </a:p>
        </p:txBody>
      </p:sp>
      <p:sp>
        <p:nvSpPr>
          <p:cNvPr id="59396" name="Rectangle 5"/>
          <p:cNvSpPr>
            <a:spLocks noChangeArrowheads="1"/>
          </p:cNvSpPr>
          <p:nvPr/>
        </p:nvSpPr>
        <p:spPr bwMode="auto">
          <a:xfrm>
            <a:off x="7772400" y="6324600"/>
            <a:ext cx="533400" cy="369888"/>
          </a:xfrm>
          <a:prstGeom prst="rect">
            <a:avLst/>
          </a:prstGeom>
          <a:noFill/>
          <a:ln w="9525">
            <a:noFill/>
            <a:miter lim="800000"/>
            <a:headEnd/>
            <a:tailEnd/>
          </a:ln>
        </p:spPr>
        <p:txBody>
          <a:bodyPr>
            <a:spAutoFit/>
          </a:bodyPr>
          <a:lstStyle/>
          <a:p>
            <a:pPr algn="ctr" eaLnBrk="1" hangingPunct="1"/>
            <a:r>
              <a:rPr lang="en-US" altLang="en-US" b="1">
                <a:ea typeface="MS PGothic" pitchFamily="34" charset="-128"/>
              </a:rPr>
              <a:t> </a:t>
            </a:r>
            <a:fld id="{A9CF98B0-2FD7-4DFA-B656-8757F37A1CC3}" type="slidenum">
              <a:rPr lang="en-US" altLang="en-US" sz="1400" b="1">
                <a:solidFill>
                  <a:schemeClr val="bg1"/>
                </a:solidFill>
                <a:ea typeface="MS PGothic" pitchFamily="34" charset="-128"/>
              </a:rPr>
              <a:pPr algn="ctr" eaLnBrk="1" hangingPunct="1"/>
              <a:t>52</a:t>
            </a:fld>
            <a:r>
              <a:rPr lang="en-US" altLang="en-US" b="1">
                <a:ea typeface="MS PGothic" pitchFamily="34" charset="-128"/>
              </a:rPr>
              <a:t> </a:t>
            </a:r>
            <a:endParaRPr lang="en-US" altLang="en-US">
              <a:ea typeface="MS PGothic" pitchFamily="34" charset="-128"/>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Top Banner" descr="PPTBackground_trans.png"/>
          <p:cNvPicPr>
            <a:picLocks noChangeAspect="1"/>
          </p:cNvPicPr>
          <p:nvPr/>
        </p:nvPicPr>
        <p:blipFill>
          <a:blip r:embed="rId2" cstate="print"/>
          <a:srcRect/>
          <a:stretch>
            <a:fillRect/>
          </a:stretch>
        </p:blipFill>
        <p:spPr bwMode="auto">
          <a:xfrm>
            <a:off x="-3175" y="0"/>
            <a:ext cx="9144000" cy="1077913"/>
          </a:xfrm>
          <a:prstGeom prst="rect">
            <a:avLst/>
          </a:prstGeom>
          <a:noFill/>
          <a:ln w="9525">
            <a:noFill/>
            <a:miter lim="800000"/>
            <a:headEnd/>
            <a:tailEnd/>
          </a:ln>
        </p:spPr>
      </p:pic>
      <p:pic>
        <p:nvPicPr>
          <p:cNvPr id="60419" name="Bottom Banner" descr="PPTBackground_trans.png"/>
          <p:cNvPicPr>
            <a:picLocks noChangeAspect="1"/>
          </p:cNvPicPr>
          <p:nvPr/>
        </p:nvPicPr>
        <p:blipFill>
          <a:blip r:embed="rId3" cstate="print"/>
          <a:srcRect/>
          <a:stretch>
            <a:fillRect/>
          </a:stretch>
        </p:blipFill>
        <p:spPr bwMode="auto">
          <a:xfrm>
            <a:off x="0" y="6073775"/>
            <a:ext cx="9144000" cy="784225"/>
          </a:xfrm>
          <a:prstGeom prst="rect">
            <a:avLst/>
          </a:prstGeom>
          <a:noFill/>
          <a:ln w="9525">
            <a:noFill/>
            <a:miter lim="800000"/>
            <a:headEnd/>
            <a:tailEnd/>
          </a:ln>
        </p:spPr>
      </p:pic>
      <p:sp>
        <p:nvSpPr>
          <p:cNvPr id="60420" name="Slide Number Placeholder 4"/>
          <p:cNvSpPr>
            <a:spLocks noGrp="1"/>
          </p:cNvSpPr>
          <p:nvPr>
            <p:ph type="sldNum" sz="quarter" idx="12"/>
          </p:nvPr>
        </p:nvSpPr>
        <p:spPr bwMode="auto">
          <a:xfrm>
            <a:off x="7620000" y="6324600"/>
            <a:ext cx="1066800" cy="365125"/>
          </a:xfrm>
          <a:noFill/>
          <a:ln>
            <a:miter lim="800000"/>
            <a:headEnd/>
            <a:tailEnd/>
          </a:ln>
        </p:spPr>
        <p:txBody>
          <a:bodyPr/>
          <a:lstStyle/>
          <a:p>
            <a:pPr algn="ctr"/>
            <a:r>
              <a:rPr lang="en-US" altLang="en-US" sz="1400" b="1">
                <a:latin typeface="Arial" charset="0"/>
                <a:ea typeface="MS PGothic" pitchFamily="34" charset="-128"/>
              </a:rPr>
              <a:t> </a:t>
            </a:r>
            <a:fld id="{7AB5B6CA-1EC8-449C-9D0E-B50994133AB3}" type="slidenum">
              <a:rPr lang="en-US" altLang="en-US" sz="1400" b="1">
                <a:latin typeface="Arial" charset="0"/>
                <a:ea typeface="MS PGothic" pitchFamily="34" charset="-128"/>
              </a:rPr>
              <a:pPr algn="ctr"/>
              <a:t>53</a:t>
            </a:fld>
            <a:endParaRPr lang="en-US" altLang="en-US" sz="1400">
              <a:latin typeface="Arial" charset="0"/>
              <a:ea typeface="MS PGothic" pitchFamily="34" charset="-128"/>
            </a:endParaRPr>
          </a:p>
        </p:txBody>
      </p:sp>
      <p:sp>
        <p:nvSpPr>
          <p:cNvPr id="60421" name="Rectangle 8"/>
          <p:cNvSpPr>
            <a:spLocks noChangeArrowheads="1"/>
          </p:cNvSpPr>
          <p:nvPr/>
        </p:nvSpPr>
        <p:spPr bwMode="auto">
          <a:xfrm>
            <a:off x="7010400" y="461963"/>
            <a:ext cx="1323975" cy="369887"/>
          </a:xfrm>
          <a:prstGeom prst="rect">
            <a:avLst/>
          </a:prstGeom>
          <a:noFill/>
          <a:ln w="9525">
            <a:noFill/>
            <a:miter lim="800000"/>
            <a:headEnd/>
            <a:tailEnd/>
          </a:ln>
        </p:spPr>
        <p:txBody>
          <a:bodyPr wrap="none">
            <a:spAutoFit/>
          </a:bodyPr>
          <a:lstStyle/>
          <a:p>
            <a:pPr eaLnBrk="1" hangingPunct="1"/>
            <a:r>
              <a:rPr lang="en-US" altLang="en-US" b="1">
                <a:solidFill>
                  <a:schemeClr val="bg1"/>
                </a:solidFill>
                <a:latin typeface="Akzidenz-Grotesk Std Regular" pitchFamily="2" charset="0"/>
              </a:rPr>
              <a:t>Shelter Log</a:t>
            </a:r>
            <a:endParaRPr lang="en-GB" altLang="en-US" b="1">
              <a:solidFill>
                <a:schemeClr val="bg1"/>
              </a:solidFill>
              <a:latin typeface="Akzidenz-Grotesk Std Regular" pitchFamily="2" charset="0"/>
            </a:endParaRPr>
          </a:p>
        </p:txBody>
      </p:sp>
      <p:pic>
        <p:nvPicPr>
          <p:cNvPr id="7" name="Picture 6"/>
          <p:cNvPicPr>
            <a:picLocks noChangeAspect="1" noChangeArrowheads="1"/>
          </p:cNvPicPr>
          <p:nvPr/>
        </p:nvPicPr>
        <p:blipFill>
          <a:blip r:embed="rId4" cstate="print"/>
          <a:srcRect/>
          <a:stretch>
            <a:fillRect/>
          </a:stretch>
        </p:blipFill>
        <p:spPr bwMode="auto">
          <a:xfrm>
            <a:off x="2616200" y="1219200"/>
            <a:ext cx="3911600" cy="4854575"/>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D:\MyDocuments\Local Cloud\Shared\Client Projects\Red Cross\Shelter Mgmt\Final Files\Source Files\Graphics\Client-Provided Images\Joplin.5.29.11-15.jpg"/>
          <p:cNvPicPr>
            <a:picLocks noChangeAspect="1" noChangeArrowheads="1"/>
          </p:cNvPicPr>
          <p:nvPr/>
        </p:nvPicPr>
        <p:blipFill>
          <a:blip r:embed="rId2" cstate="print"/>
          <a:srcRect/>
          <a:stretch>
            <a:fillRect/>
          </a:stretch>
        </p:blipFill>
        <p:spPr bwMode="auto">
          <a:xfrm>
            <a:off x="0" y="428625"/>
            <a:ext cx="9144000" cy="6096000"/>
          </a:xfrm>
          <a:prstGeom prst="rect">
            <a:avLst/>
          </a:prstGeom>
          <a:noFill/>
          <a:ln w="9525">
            <a:noFill/>
            <a:miter lim="800000"/>
            <a:headEnd/>
            <a:tailEnd/>
          </a:ln>
        </p:spPr>
      </p:pic>
      <p:sp>
        <p:nvSpPr>
          <p:cNvPr id="7" name="BlueGhost" hidden="1"/>
          <p:cNvSpPr/>
          <p:nvPr/>
        </p:nvSpPr>
        <p:spPr>
          <a:xfrm>
            <a:off x="-228600" y="838200"/>
            <a:ext cx="9601200" cy="56388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GB" altLang="en-US">
              <a:solidFill>
                <a:srgbClr val="FFFFFF"/>
              </a:solidFill>
              <a:latin typeface="Akzidenz-Grotesk Std Regular" pitchFamily="2" charset="0"/>
            </a:endParaRPr>
          </a:p>
        </p:txBody>
      </p:sp>
      <p:pic>
        <p:nvPicPr>
          <p:cNvPr id="61444" name="Top Banner" descr="PPTBackground_trans.png"/>
          <p:cNvPicPr>
            <a:picLocks noChangeAspect="1"/>
          </p:cNvPicPr>
          <p:nvPr/>
        </p:nvPicPr>
        <p:blipFill>
          <a:blip r:embed="rId3" cstate="print"/>
          <a:srcRect/>
          <a:stretch>
            <a:fillRect/>
          </a:stretch>
        </p:blipFill>
        <p:spPr bwMode="auto">
          <a:xfrm>
            <a:off x="-3175" y="0"/>
            <a:ext cx="9144000" cy="1077913"/>
          </a:xfrm>
          <a:prstGeom prst="rect">
            <a:avLst/>
          </a:prstGeom>
          <a:noFill/>
          <a:ln w="9525">
            <a:noFill/>
            <a:miter lim="800000"/>
            <a:headEnd/>
            <a:tailEnd/>
          </a:ln>
        </p:spPr>
      </p:pic>
      <p:pic>
        <p:nvPicPr>
          <p:cNvPr id="61445" name="Bottom Banner" descr="PPTBackground_trans.png"/>
          <p:cNvPicPr>
            <a:picLocks noChangeAspect="1"/>
          </p:cNvPicPr>
          <p:nvPr/>
        </p:nvPicPr>
        <p:blipFill>
          <a:blip r:embed="rId4" cstate="print"/>
          <a:srcRect/>
          <a:stretch>
            <a:fillRect/>
          </a:stretch>
        </p:blipFill>
        <p:spPr bwMode="auto">
          <a:xfrm>
            <a:off x="0" y="6073775"/>
            <a:ext cx="9144000" cy="784225"/>
          </a:xfrm>
          <a:prstGeom prst="rect">
            <a:avLst/>
          </a:prstGeom>
          <a:noFill/>
          <a:ln w="9525">
            <a:noFill/>
            <a:miter lim="800000"/>
            <a:headEnd/>
            <a:tailEnd/>
          </a:ln>
        </p:spPr>
      </p:pic>
      <p:sp>
        <p:nvSpPr>
          <p:cNvPr id="11" name="TextBox 10"/>
          <p:cNvSpPr>
            <a:spLocks noChangeArrowheads="1"/>
          </p:cNvSpPr>
          <p:nvPr/>
        </p:nvSpPr>
        <p:spPr bwMode="auto">
          <a:xfrm>
            <a:off x="152400" y="2438400"/>
            <a:ext cx="6172200" cy="2692400"/>
          </a:xfrm>
          <a:prstGeom prst="roundRect">
            <a:avLst>
              <a:gd name="adj" fmla="val 6176"/>
            </a:avLst>
          </a:prstGeom>
          <a:solidFill>
            <a:srgbClr val="003366">
              <a:alpha val="89803"/>
            </a:srgbClr>
          </a:solidFill>
          <a:ln>
            <a:noFill/>
          </a:ln>
          <a:effectLst>
            <a:outerShdw blurRad="63500" sx="102000" sy="102000" algn="ctr" rotWithShape="0">
              <a:srgbClr val="000000">
                <a:alpha val="39999"/>
              </a:srgbClr>
            </a:outerShdw>
          </a:effectLst>
          <a:extLst>
            <a:ext uri="{91240B29-F687-4F45-9708-019B960494DF}">
              <a14:hiddenLine xmlns:a14="http://schemas.microsoft.com/office/drawing/2010/main" w="9525">
                <a:solidFill>
                  <a:srgbClr val="000000"/>
                </a:solidFill>
                <a:round/>
                <a:headEnd/>
                <a:tailEnd/>
              </a14:hiddenLine>
            </a:ext>
          </a:extLst>
        </p:spPr>
        <p:txBody>
          <a:bodyPr>
            <a:spAutoFit/>
          </a:bodyPr>
          <a:lstStyle>
            <a:lvl1pPr marL="342900" indent="-342900">
              <a:spcBef>
                <a:spcPct val="20000"/>
              </a:spcBef>
              <a:buFont typeface="Arial" panose="020B0604020202020204" pitchFamily="34" charset="0"/>
              <a:buChar char="•"/>
              <a:defRPr sz="3600">
                <a:solidFill>
                  <a:schemeClr val="tx1"/>
                </a:solidFill>
                <a:latin typeface="Akzidenz-Grotesk Std Regular" pitchFamily="2" charset="0"/>
                <a:ea typeface="Verdana" panose="020B0604030504040204" pitchFamily="34" charset="0"/>
                <a:cs typeface="Verdana" panose="020B0604030504040204" pitchFamily="34" charset="0"/>
              </a:defRPr>
            </a:lvl1pPr>
            <a:lvl2pPr>
              <a:spcBef>
                <a:spcPct val="20000"/>
              </a:spcBef>
              <a:buFont typeface="Arial" panose="020B0604020202020204" pitchFamily="34" charset="0"/>
              <a:buChar char="–"/>
              <a:defRPr sz="3200">
                <a:solidFill>
                  <a:schemeClr val="tx1"/>
                </a:solidFill>
                <a:latin typeface="Akzidenz-Grotesk Std Regular" pitchFamily="2"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800">
                <a:solidFill>
                  <a:schemeClr val="tx1"/>
                </a:solidFill>
                <a:latin typeface="Akzidenz-Grotesk Std Regular" pitchFamily="2"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9pPr>
          </a:lstStyle>
          <a:p>
            <a:pPr lvl="1" eaLnBrk="1" hangingPunct="1">
              <a:lnSpc>
                <a:spcPct val="90000"/>
              </a:lnSpc>
              <a:spcBef>
                <a:spcPct val="0"/>
              </a:spcBef>
              <a:spcAft>
                <a:spcPts val="800"/>
              </a:spcAft>
              <a:buFontTx/>
              <a:buNone/>
              <a:defRPr/>
            </a:pPr>
            <a:r>
              <a:rPr lang="en-US" altLang="en-US" sz="2000">
                <a:solidFill>
                  <a:schemeClr val="bg1"/>
                </a:solidFill>
                <a:cs typeface="Arial" panose="020B0604020202020204" pitchFamily="34" charset="0"/>
              </a:rPr>
              <a:t>A successful sheltering program…</a:t>
            </a:r>
          </a:p>
          <a:p>
            <a:pPr lvl="1" eaLnBrk="1" hangingPunct="1">
              <a:lnSpc>
                <a:spcPct val="90000"/>
              </a:lnSpc>
              <a:spcBef>
                <a:spcPct val="0"/>
              </a:spcBef>
              <a:spcAft>
                <a:spcPts val="800"/>
              </a:spcAft>
              <a:buFont typeface="Arial" panose="020B0604020202020204" pitchFamily="34" charset="0"/>
              <a:buChar char="•"/>
              <a:defRPr/>
            </a:pPr>
            <a:r>
              <a:rPr lang="en-US" altLang="en-US" sz="2000">
                <a:solidFill>
                  <a:schemeClr val="bg1"/>
                </a:solidFill>
                <a:cs typeface="Arial" panose="020B0604020202020204" pitchFamily="34" charset="0"/>
              </a:rPr>
              <a:t>Is designed first on the needs and expectations of clients.</a:t>
            </a:r>
          </a:p>
          <a:p>
            <a:pPr lvl="1" eaLnBrk="1" hangingPunct="1">
              <a:lnSpc>
                <a:spcPct val="90000"/>
              </a:lnSpc>
              <a:spcBef>
                <a:spcPct val="0"/>
              </a:spcBef>
              <a:spcAft>
                <a:spcPts val="800"/>
              </a:spcAft>
              <a:buFont typeface="Arial" panose="020B0604020202020204" pitchFamily="34" charset="0"/>
              <a:buChar char="•"/>
              <a:defRPr/>
            </a:pPr>
            <a:r>
              <a:rPr lang="en-US" altLang="en-US" sz="2000">
                <a:solidFill>
                  <a:schemeClr val="bg1"/>
                </a:solidFill>
                <a:cs typeface="Arial" panose="020B0604020202020204" pitchFamily="34" charset="0"/>
              </a:rPr>
              <a:t>Has the ability to provide and communicate the location of a safe environment for the impacted community.</a:t>
            </a:r>
          </a:p>
          <a:p>
            <a:pPr lvl="1" eaLnBrk="1" hangingPunct="1">
              <a:lnSpc>
                <a:spcPct val="90000"/>
              </a:lnSpc>
              <a:spcBef>
                <a:spcPct val="0"/>
              </a:spcBef>
              <a:spcAft>
                <a:spcPts val="800"/>
              </a:spcAft>
              <a:buFont typeface="Arial" panose="020B0604020202020204" pitchFamily="34" charset="0"/>
              <a:buChar char="•"/>
              <a:defRPr/>
            </a:pPr>
            <a:r>
              <a:rPr lang="en-US" altLang="en-US" sz="2000">
                <a:solidFill>
                  <a:schemeClr val="bg1"/>
                </a:solidFill>
                <a:cs typeface="Arial" panose="020B0604020202020204" pitchFamily="34" charset="0"/>
              </a:rPr>
              <a:t>Is provided consistently across the country and is continuously improved.</a:t>
            </a:r>
          </a:p>
        </p:txBody>
      </p:sp>
      <p:sp>
        <p:nvSpPr>
          <p:cNvPr id="61447" name="Slide Number Placeholder 4"/>
          <p:cNvSpPr>
            <a:spLocks noGrp="1"/>
          </p:cNvSpPr>
          <p:nvPr>
            <p:ph type="sldNum" sz="quarter" idx="12"/>
          </p:nvPr>
        </p:nvSpPr>
        <p:spPr bwMode="auto">
          <a:xfrm>
            <a:off x="7620000" y="6324600"/>
            <a:ext cx="1066800" cy="365125"/>
          </a:xfrm>
          <a:noFill/>
          <a:ln>
            <a:miter lim="800000"/>
            <a:headEnd/>
            <a:tailEnd/>
          </a:ln>
        </p:spPr>
        <p:txBody>
          <a:bodyPr/>
          <a:lstStyle/>
          <a:p>
            <a:pPr algn="ctr"/>
            <a:r>
              <a:rPr lang="en-US" altLang="en-US" sz="1400" b="1">
                <a:latin typeface="Arial" charset="0"/>
                <a:ea typeface="MS PGothic" pitchFamily="34" charset="-128"/>
              </a:rPr>
              <a:t> </a:t>
            </a:r>
            <a:fld id="{88F95631-D51F-4AFB-A76A-DFED4F08C7AE}" type="slidenum">
              <a:rPr lang="en-US" altLang="en-US" sz="1400" b="1">
                <a:latin typeface="Arial" charset="0"/>
                <a:ea typeface="MS PGothic" pitchFamily="34" charset="-128"/>
              </a:rPr>
              <a:pPr algn="ctr"/>
              <a:t>54</a:t>
            </a:fld>
            <a:r>
              <a:rPr lang="en-US" altLang="en-US" sz="1400" b="1">
                <a:latin typeface="Arial" charset="0"/>
                <a:ea typeface="MS PGothic" pitchFamily="34" charset="-128"/>
              </a:rPr>
              <a:t> </a:t>
            </a:r>
            <a:endParaRPr lang="en-US" altLang="en-US" sz="1400">
              <a:latin typeface="Arial" charset="0"/>
              <a:ea typeface="MS PGothic" pitchFamily="34" charset="-128"/>
            </a:endParaRPr>
          </a:p>
        </p:txBody>
      </p:sp>
      <p:sp>
        <p:nvSpPr>
          <p:cNvPr id="61448" name="Rectangle 8"/>
          <p:cNvSpPr>
            <a:spLocks noChangeArrowheads="1"/>
          </p:cNvSpPr>
          <p:nvPr/>
        </p:nvSpPr>
        <p:spPr bwMode="auto">
          <a:xfrm>
            <a:off x="6105525" y="439738"/>
            <a:ext cx="3121025" cy="338137"/>
          </a:xfrm>
          <a:prstGeom prst="rect">
            <a:avLst/>
          </a:prstGeom>
          <a:noFill/>
          <a:ln w="9525">
            <a:noFill/>
            <a:miter lim="800000"/>
            <a:headEnd/>
            <a:tailEnd/>
          </a:ln>
        </p:spPr>
        <p:txBody>
          <a:bodyPr>
            <a:spAutoFit/>
          </a:bodyPr>
          <a:lstStyle/>
          <a:p>
            <a:pPr eaLnBrk="1" hangingPunct="1"/>
            <a:r>
              <a:rPr lang="en-US" altLang="en-US" sz="1600" b="1">
                <a:solidFill>
                  <a:schemeClr val="bg1"/>
                </a:solidFill>
                <a:latin typeface="Akzidenz-Grotesk Std Regular" pitchFamily="2" charset="0"/>
              </a:rPr>
              <a:t>Sheltering</a:t>
            </a:r>
            <a:r>
              <a:rPr lang="en-US" altLang="en-US" sz="1600">
                <a:solidFill>
                  <a:schemeClr val="bg1"/>
                </a:solidFill>
                <a:latin typeface="Akzidenz-Grotesk Std Regular" pitchFamily="2" charset="0"/>
              </a:rPr>
              <a:t> </a:t>
            </a:r>
            <a:r>
              <a:rPr lang="en-US" altLang="en-US" sz="1600" b="1">
                <a:solidFill>
                  <a:schemeClr val="bg1"/>
                </a:solidFill>
                <a:latin typeface="Akzidenz-Grotesk Std Regular" pitchFamily="2" charset="0"/>
              </a:rPr>
              <a:t>Program Principles</a:t>
            </a:r>
            <a:endParaRPr lang="en-GB" altLang="en-US" sz="1600" b="1">
              <a:solidFill>
                <a:schemeClr val="bg1"/>
              </a:solidFill>
              <a:latin typeface="Akzidenz-Grotesk Std Regular" pitchFamily="2"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120775"/>
            <a:ext cx="9144000" cy="1470025"/>
          </a:xfrm>
          <a:prstGeom prst="rect">
            <a:avLst/>
          </a:prstGeom>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6600">
                <a:solidFill>
                  <a:srgbClr val="003366"/>
                </a:solidFill>
                <a:effectLst>
                  <a:outerShdw blurRad="38100" dist="38100" dir="2700000" algn="tl">
                    <a:srgbClr val="C0C0C0"/>
                  </a:outerShdw>
                </a:effectLst>
                <a:latin typeface="Akzidenz-Grotesk Std Regular" pitchFamily="2" charset="0"/>
              </a:rPr>
              <a:t>Activity</a:t>
            </a:r>
            <a:endParaRPr lang="en-GB" altLang="en-US" sz="6600">
              <a:solidFill>
                <a:srgbClr val="003366"/>
              </a:solidFill>
              <a:effectLst>
                <a:outerShdw blurRad="38100" dist="38100" dir="2700000" algn="tl">
                  <a:srgbClr val="C0C0C0"/>
                </a:outerShdw>
              </a:effectLst>
              <a:latin typeface="Akzidenz-Grotesk Std Regular" pitchFamily="2" charset="0"/>
            </a:endParaRPr>
          </a:p>
        </p:txBody>
      </p:sp>
      <p:sp>
        <p:nvSpPr>
          <p:cNvPr id="10" name="TextBox 9"/>
          <p:cNvSpPr>
            <a:spLocks noChangeArrowheads="1"/>
          </p:cNvSpPr>
          <p:nvPr/>
        </p:nvSpPr>
        <p:spPr bwMode="auto">
          <a:xfrm>
            <a:off x="-228600" y="2446338"/>
            <a:ext cx="5764213" cy="3187700"/>
          </a:xfrm>
          <a:prstGeom prst="roundRect">
            <a:avLst>
              <a:gd name="adj" fmla="val 6176"/>
            </a:avLst>
          </a:prstGeom>
          <a:noFill/>
          <a:ln>
            <a:noFill/>
          </a:ln>
          <a:effectLst>
            <a:outerShdw blurRad="63500" sx="102000" sy="102000" algn="ctr"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marL="342900" indent="-342900">
              <a:spcBef>
                <a:spcPct val="20000"/>
              </a:spcBef>
              <a:buFont typeface="Arial" panose="020B0604020202020204" pitchFamily="34" charset="0"/>
              <a:buChar char="•"/>
              <a:defRPr sz="3600">
                <a:solidFill>
                  <a:schemeClr val="tx1"/>
                </a:solidFill>
                <a:latin typeface="Akzidenz-Grotesk Std Regular" pitchFamily="2" charset="0"/>
                <a:ea typeface="Verdana" panose="020B0604030504040204" pitchFamily="34" charset="0"/>
                <a:cs typeface="Verdana" panose="020B0604030504040204" pitchFamily="34" charset="0"/>
              </a:defRPr>
            </a:lvl1pPr>
            <a:lvl2pPr>
              <a:spcBef>
                <a:spcPct val="20000"/>
              </a:spcBef>
              <a:buFont typeface="Arial" panose="020B0604020202020204" pitchFamily="34" charset="0"/>
              <a:buChar char="–"/>
              <a:defRPr sz="3200">
                <a:solidFill>
                  <a:schemeClr val="tx1"/>
                </a:solidFill>
                <a:latin typeface="Akzidenz-Grotesk Std Regular" pitchFamily="2"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800">
                <a:solidFill>
                  <a:schemeClr val="tx1"/>
                </a:solidFill>
                <a:latin typeface="Akzidenz-Grotesk Std Regular" pitchFamily="2"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9pPr>
          </a:lstStyle>
          <a:p>
            <a:pPr lvl="1" eaLnBrk="1" hangingPunct="1">
              <a:lnSpc>
                <a:spcPct val="90000"/>
              </a:lnSpc>
              <a:spcBef>
                <a:spcPct val="0"/>
              </a:spcBef>
              <a:spcAft>
                <a:spcPts val="800"/>
              </a:spcAft>
              <a:buFontTx/>
              <a:buNone/>
              <a:defRPr/>
            </a:pPr>
            <a:r>
              <a:rPr lang="en-US" altLang="en-US" sz="1800" b="1" i="1">
                <a:solidFill>
                  <a:srgbClr val="003366"/>
                </a:solidFill>
                <a:cs typeface="Arial" panose="020B0604020202020204" pitchFamily="34" charset="0"/>
              </a:rPr>
              <a:t>Sheltering Program Principles</a:t>
            </a:r>
          </a:p>
          <a:p>
            <a:pPr lvl="1" eaLnBrk="1" hangingPunct="1">
              <a:lnSpc>
                <a:spcPct val="90000"/>
              </a:lnSpc>
              <a:spcBef>
                <a:spcPct val="0"/>
              </a:spcBef>
              <a:spcAft>
                <a:spcPts val="800"/>
              </a:spcAft>
              <a:buFontTx/>
              <a:buNone/>
              <a:defRPr/>
            </a:pPr>
            <a:endParaRPr lang="en-US" altLang="en-US" sz="1800" b="1">
              <a:solidFill>
                <a:srgbClr val="003366"/>
              </a:solidFill>
              <a:cs typeface="Arial" panose="020B0604020202020204" pitchFamily="34" charset="0"/>
            </a:endParaRPr>
          </a:p>
          <a:p>
            <a:pPr lvl="1" eaLnBrk="1" hangingPunct="1">
              <a:lnSpc>
                <a:spcPct val="90000"/>
              </a:lnSpc>
              <a:spcBef>
                <a:spcPct val="0"/>
              </a:spcBef>
              <a:spcAft>
                <a:spcPts val="800"/>
              </a:spcAft>
              <a:buFontTx/>
              <a:buNone/>
              <a:defRPr/>
            </a:pPr>
            <a:r>
              <a:rPr lang="en-US" altLang="en-US" sz="1800">
                <a:solidFill>
                  <a:srgbClr val="003366"/>
                </a:solidFill>
                <a:latin typeface="Arial" panose="020B0604020202020204" pitchFamily="34" charset="0"/>
                <a:cs typeface="Arial" panose="020B0604020202020204" pitchFamily="34" charset="0"/>
              </a:rPr>
              <a:t>A successful sheltering program…</a:t>
            </a:r>
          </a:p>
          <a:p>
            <a:pPr lvl="1" eaLnBrk="1" hangingPunct="1">
              <a:lnSpc>
                <a:spcPct val="90000"/>
              </a:lnSpc>
              <a:spcBef>
                <a:spcPct val="0"/>
              </a:spcBef>
              <a:spcAft>
                <a:spcPts val="800"/>
              </a:spcAft>
              <a:buFont typeface="Arial" panose="020B0604020202020204" pitchFamily="34" charset="0"/>
              <a:buChar char="•"/>
              <a:defRPr/>
            </a:pPr>
            <a:r>
              <a:rPr lang="en-US" altLang="en-US" sz="1800">
                <a:solidFill>
                  <a:srgbClr val="003366"/>
                </a:solidFill>
                <a:latin typeface="Arial" panose="020B0604020202020204" pitchFamily="34" charset="0"/>
                <a:cs typeface="Arial" panose="020B0604020202020204" pitchFamily="34" charset="0"/>
              </a:rPr>
              <a:t>Is designed first on the needs and expectations of clients.</a:t>
            </a:r>
          </a:p>
          <a:p>
            <a:pPr lvl="1" eaLnBrk="1" hangingPunct="1">
              <a:lnSpc>
                <a:spcPct val="90000"/>
              </a:lnSpc>
              <a:spcBef>
                <a:spcPct val="0"/>
              </a:spcBef>
              <a:spcAft>
                <a:spcPts val="800"/>
              </a:spcAft>
              <a:buFont typeface="Arial" panose="020B0604020202020204" pitchFamily="34" charset="0"/>
              <a:buChar char="•"/>
              <a:defRPr/>
            </a:pPr>
            <a:r>
              <a:rPr lang="en-US" altLang="en-US" sz="1800">
                <a:solidFill>
                  <a:srgbClr val="003366"/>
                </a:solidFill>
                <a:latin typeface="Arial" panose="020B0604020202020204" pitchFamily="34" charset="0"/>
                <a:cs typeface="Arial" panose="020B0604020202020204" pitchFamily="34" charset="0"/>
              </a:rPr>
              <a:t>Has the ability to provide and communicate the location of a safe environment for the impacted community.</a:t>
            </a:r>
          </a:p>
          <a:p>
            <a:pPr lvl="1" eaLnBrk="1" hangingPunct="1">
              <a:lnSpc>
                <a:spcPct val="90000"/>
              </a:lnSpc>
              <a:spcBef>
                <a:spcPct val="0"/>
              </a:spcBef>
              <a:spcAft>
                <a:spcPts val="800"/>
              </a:spcAft>
              <a:buFont typeface="Arial" panose="020B0604020202020204" pitchFamily="34" charset="0"/>
              <a:buChar char="•"/>
              <a:defRPr/>
            </a:pPr>
            <a:r>
              <a:rPr lang="en-US" altLang="en-US" sz="1800">
                <a:solidFill>
                  <a:srgbClr val="003366"/>
                </a:solidFill>
                <a:latin typeface="Arial" panose="020B0604020202020204" pitchFamily="34" charset="0"/>
                <a:cs typeface="Arial" panose="020B0604020202020204" pitchFamily="34" charset="0"/>
              </a:rPr>
              <a:t>Is provided consistently across the country and is continuously improved.</a:t>
            </a:r>
          </a:p>
        </p:txBody>
      </p:sp>
      <p:grpSp>
        <p:nvGrpSpPr>
          <p:cNvPr id="2" name="Group 13"/>
          <p:cNvGrpSpPr>
            <a:grpSpLocks/>
          </p:cNvGrpSpPr>
          <p:nvPr/>
        </p:nvGrpSpPr>
        <p:grpSpPr bwMode="auto">
          <a:xfrm>
            <a:off x="5486400" y="2590800"/>
            <a:ext cx="3514725" cy="3300413"/>
            <a:chOff x="5486400" y="2590800"/>
            <a:chExt cx="3515096" cy="3300545"/>
          </a:xfrm>
        </p:grpSpPr>
        <p:sp>
          <p:nvSpPr>
            <p:cNvPr id="62471" name="TextBox 8"/>
            <p:cNvSpPr txBox="1">
              <a:spLocks noChangeArrowheads="1"/>
            </p:cNvSpPr>
            <p:nvPr/>
          </p:nvSpPr>
          <p:spPr bwMode="auto">
            <a:xfrm>
              <a:off x="6248400" y="3477161"/>
              <a:ext cx="2753096" cy="2246859"/>
            </a:xfrm>
            <a:prstGeom prst="rect">
              <a:avLst/>
            </a:prstGeom>
            <a:noFill/>
            <a:ln w="9525">
              <a:noFill/>
              <a:miter lim="800000"/>
              <a:headEnd/>
              <a:tailEnd/>
            </a:ln>
          </p:spPr>
          <p:txBody>
            <a:bodyPr>
              <a:spAutoFit/>
            </a:bodyPr>
            <a:lstStyle/>
            <a:p>
              <a:pPr eaLnBrk="1" hangingPunct="1">
                <a:spcBef>
                  <a:spcPts val="2400"/>
                </a:spcBef>
              </a:pPr>
              <a:r>
                <a:rPr lang="en-US" altLang="en-US" sz="2000">
                  <a:solidFill>
                    <a:srgbClr val="003366"/>
                  </a:solidFill>
                  <a:latin typeface="Akzidenz-Grotesk Std Regular" pitchFamily="2" charset="0"/>
                </a:rPr>
                <a:t>Identify three ways you can help fulfill the </a:t>
              </a:r>
              <a:r>
                <a:rPr lang="en-US" altLang="en-US" sz="2000" i="1">
                  <a:solidFill>
                    <a:srgbClr val="003366"/>
                  </a:solidFill>
                  <a:latin typeface="Akzidenz-Grotesk Std Regular" pitchFamily="2" charset="0"/>
                </a:rPr>
                <a:t>Sheltering Program Principles </a:t>
              </a:r>
              <a:r>
                <a:rPr lang="en-US" altLang="en-US" sz="2000">
                  <a:solidFill>
                    <a:srgbClr val="003366"/>
                  </a:solidFill>
                  <a:latin typeface="Akzidenz-Grotesk Std Regular" pitchFamily="2" charset="0"/>
                </a:rPr>
                <a:t>in your assigned role.</a:t>
              </a:r>
            </a:p>
            <a:p>
              <a:pPr eaLnBrk="1" hangingPunct="1">
                <a:spcBef>
                  <a:spcPts val="2400"/>
                </a:spcBef>
              </a:pPr>
              <a:r>
                <a:rPr lang="en-US" altLang="en-US" sz="2000">
                  <a:solidFill>
                    <a:srgbClr val="003366"/>
                  </a:solidFill>
                  <a:latin typeface="Akzidenz-Grotesk Std Regular" pitchFamily="2" charset="0"/>
                </a:rPr>
                <a:t>Timeframe: 5 minutes </a:t>
              </a:r>
            </a:p>
          </p:txBody>
        </p:sp>
        <p:cxnSp>
          <p:nvCxnSpPr>
            <p:cNvPr id="5" name="Straight Connector 4"/>
            <p:cNvCxnSpPr/>
            <p:nvPr/>
          </p:nvCxnSpPr>
          <p:spPr>
            <a:xfrm>
              <a:off x="5486400" y="2590800"/>
              <a:ext cx="0" cy="3300545"/>
            </a:xfrm>
            <a:prstGeom prst="line">
              <a:avLst/>
            </a:prstGeom>
            <a:ln>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5486400" y="4168838"/>
              <a:ext cx="762080" cy="0"/>
            </a:xfrm>
            <a:prstGeom prst="line">
              <a:avLst/>
            </a:prstGeom>
            <a:ln>
              <a:solidFill>
                <a:srgbClr val="003366"/>
              </a:solidFill>
            </a:ln>
          </p:spPr>
          <p:style>
            <a:lnRef idx="1">
              <a:schemeClr val="accent1"/>
            </a:lnRef>
            <a:fillRef idx="0">
              <a:schemeClr val="accent1"/>
            </a:fillRef>
            <a:effectRef idx="0">
              <a:schemeClr val="accent1"/>
            </a:effectRef>
            <a:fontRef idx="minor">
              <a:schemeClr val="tx1"/>
            </a:fontRef>
          </p:style>
        </p:cxnSp>
      </p:grpSp>
      <p:sp>
        <p:nvSpPr>
          <p:cNvPr id="62469" name="Slide Number Placeholder 4"/>
          <p:cNvSpPr>
            <a:spLocks noGrp="1"/>
          </p:cNvSpPr>
          <p:nvPr>
            <p:ph type="sldNum" sz="quarter" idx="12"/>
          </p:nvPr>
        </p:nvSpPr>
        <p:spPr bwMode="auto">
          <a:xfrm>
            <a:off x="7620000" y="6324600"/>
            <a:ext cx="1066800" cy="365125"/>
          </a:xfrm>
          <a:noFill/>
          <a:ln>
            <a:miter lim="800000"/>
            <a:headEnd/>
            <a:tailEnd/>
          </a:ln>
        </p:spPr>
        <p:txBody>
          <a:bodyPr/>
          <a:lstStyle/>
          <a:p>
            <a:pPr algn="ctr"/>
            <a:r>
              <a:rPr lang="en-US" altLang="en-US" sz="1400" b="1">
                <a:latin typeface="Arial" charset="0"/>
                <a:ea typeface="MS PGothic" pitchFamily="34" charset="-128"/>
              </a:rPr>
              <a:t> </a:t>
            </a:r>
            <a:fld id="{AB0ED460-419F-40E8-B37C-835B95D31866}" type="slidenum">
              <a:rPr lang="en-US" altLang="en-US" sz="1400" b="1">
                <a:latin typeface="Arial" charset="0"/>
                <a:ea typeface="MS PGothic" pitchFamily="34" charset="-128"/>
              </a:rPr>
              <a:pPr algn="ctr"/>
              <a:t>55</a:t>
            </a:fld>
            <a:endParaRPr lang="en-US" altLang="en-US" sz="1400">
              <a:latin typeface="Arial" charset="0"/>
              <a:ea typeface="MS PGothic" pitchFamily="34" charset="-128"/>
            </a:endParaRPr>
          </a:p>
        </p:txBody>
      </p:sp>
      <p:sp>
        <p:nvSpPr>
          <p:cNvPr id="62470" name="Rectangle 11"/>
          <p:cNvSpPr>
            <a:spLocks noChangeArrowheads="1"/>
          </p:cNvSpPr>
          <p:nvPr/>
        </p:nvSpPr>
        <p:spPr bwMode="auto">
          <a:xfrm>
            <a:off x="6064250" y="477838"/>
            <a:ext cx="3127375" cy="338137"/>
          </a:xfrm>
          <a:prstGeom prst="rect">
            <a:avLst/>
          </a:prstGeom>
          <a:noFill/>
          <a:ln w="9525">
            <a:noFill/>
            <a:miter lim="800000"/>
            <a:headEnd/>
            <a:tailEnd/>
          </a:ln>
        </p:spPr>
        <p:txBody>
          <a:bodyPr wrap="none">
            <a:spAutoFit/>
          </a:bodyPr>
          <a:lstStyle/>
          <a:p>
            <a:pPr eaLnBrk="1" hangingPunct="1"/>
            <a:r>
              <a:rPr lang="en-US" altLang="en-US" sz="1600" b="1">
                <a:solidFill>
                  <a:schemeClr val="bg1"/>
                </a:solidFill>
                <a:latin typeface="Akzidenz-Grotesk Std Regular" pitchFamily="2" charset="0"/>
              </a:rPr>
              <a:t>Sheltering Program Principles</a:t>
            </a:r>
            <a:endParaRPr lang="en-GB" altLang="en-US" sz="1600" b="1">
              <a:solidFill>
                <a:schemeClr val="bg1"/>
              </a:solidFill>
              <a:latin typeface="Akzidenz-Grotesk Std Regular"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Picture 3"/>
          <p:cNvGraphicFramePr>
            <a:graphicFrameLocks/>
          </p:cNvGraphicFramePr>
          <p:nvPr/>
        </p:nvGraphicFramePr>
        <p:xfrm>
          <a:off x="1257300" y="1524000"/>
          <a:ext cx="6629400" cy="419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3491" name="Slide Number Placeholder 4"/>
          <p:cNvSpPr>
            <a:spLocks noGrp="1"/>
          </p:cNvSpPr>
          <p:nvPr>
            <p:ph type="sldNum" sz="quarter" idx="12"/>
          </p:nvPr>
        </p:nvSpPr>
        <p:spPr bwMode="auto">
          <a:xfrm>
            <a:off x="7620000" y="6324600"/>
            <a:ext cx="1066800" cy="365125"/>
          </a:xfrm>
          <a:noFill/>
          <a:ln>
            <a:miter lim="800000"/>
            <a:headEnd/>
            <a:tailEnd/>
          </a:ln>
        </p:spPr>
        <p:txBody>
          <a:bodyPr/>
          <a:lstStyle/>
          <a:p>
            <a:pPr algn="ctr"/>
            <a:r>
              <a:rPr lang="en-US" altLang="en-US" sz="1400" b="1">
                <a:latin typeface="Arial" charset="0"/>
                <a:ea typeface="MS PGothic" pitchFamily="34" charset="-128"/>
              </a:rPr>
              <a:t> </a:t>
            </a:r>
            <a:fld id="{E507CB52-1308-4243-949A-FC5AC29C010A}" type="slidenum">
              <a:rPr lang="en-US" altLang="en-US" sz="1400" b="1">
                <a:latin typeface="Arial" charset="0"/>
                <a:ea typeface="MS PGothic" pitchFamily="34" charset="-128"/>
              </a:rPr>
              <a:pPr algn="ctr"/>
              <a:t>56</a:t>
            </a:fld>
            <a:endParaRPr lang="en-US" altLang="en-US" sz="1400">
              <a:latin typeface="Arial" charset="0"/>
              <a:ea typeface="MS PGothic" pitchFamily="34" charset="-128"/>
            </a:endParaRPr>
          </a:p>
        </p:txBody>
      </p:sp>
      <p:sp>
        <p:nvSpPr>
          <p:cNvPr id="63492" name="Rectangle 5"/>
          <p:cNvSpPr>
            <a:spLocks noChangeArrowheads="1"/>
          </p:cNvSpPr>
          <p:nvPr/>
        </p:nvSpPr>
        <p:spPr bwMode="auto">
          <a:xfrm>
            <a:off x="6781800" y="469900"/>
            <a:ext cx="1730375" cy="369888"/>
          </a:xfrm>
          <a:prstGeom prst="rect">
            <a:avLst/>
          </a:prstGeom>
          <a:noFill/>
          <a:ln w="9525">
            <a:noFill/>
            <a:miter lim="800000"/>
            <a:headEnd/>
            <a:tailEnd/>
          </a:ln>
        </p:spPr>
        <p:txBody>
          <a:bodyPr wrap="none">
            <a:spAutoFit/>
          </a:bodyPr>
          <a:lstStyle/>
          <a:p>
            <a:pPr eaLnBrk="1" hangingPunct="1"/>
            <a:r>
              <a:rPr lang="en-US" altLang="en-US" b="1">
                <a:solidFill>
                  <a:schemeClr val="bg1"/>
                </a:solidFill>
                <a:latin typeface="Akzidenz-Grotesk Std Regular" pitchFamily="2" charset="0"/>
              </a:rPr>
              <a:t>Course Closing</a:t>
            </a:r>
            <a:endParaRPr lang="en-GB" altLang="en-US" b="1">
              <a:solidFill>
                <a:schemeClr val="bg1"/>
              </a:solidFill>
              <a:latin typeface="Akzidenz-Grotesk Std Regular" pitchFamily="2"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4514" name="Picture 5"/>
          <p:cNvPicPr>
            <a:picLocks noChangeAspect="1"/>
          </p:cNvPicPr>
          <p:nvPr/>
        </p:nvPicPr>
        <p:blipFill>
          <a:blip r:embed="rId3" cstate="print"/>
          <a:srcRect/>
          <a:stretch>
            <a:fillRect/>
          </a:stretch>
        </p:blipFill>
        <p:spPr bwMode="auto">
          <a:xfrm>
            <a:off x="0" y="668338"/>
            <a:ext cx="9144000" cy="5784850"/>
          </a:xfrm>
          <a:prstGeom prst="rect">
            <a:avLst/>
          </a:prstGeom>
          <a:noFill/>
          <a:ln w="9525">
            <a:noFill/>
            <a:miter lim="800000"/>
            <a:headEnd/>
            <a:tailEnd/>
          </a:ln>
        </p:spPr>
      </p:pic>
      <p:pic>
        <p:nvPicPr>
          <p:cNvPr id="64515" name="Picture 6" descr="Reporter_Knockout.png"/>
          <p:cNvPicPr>
            <a:picLocks noChangeAspect="1"/>
          </p:cNvPicPr>
          <p:nvPr/>
        </p:nvPicPr>
        <p:blipFill>
          <a:blip r:embed="rId4" cstate="print">
            <a:lum bright="-10000"/>
          </a:blip>
          <a:srcRect l="9744" t="20319" r="50000"/>
          <a:stretch>
            <a:fillRect/>
          </a:stretch>
        </p:blipFill>
        <p:spPr bwMode="auto">
          <a:xfrm>
            <a:off x="1665288" y="2689225"/>
            <a:ext cx="3100387" cy="3763963"/>
          </a:xfrm>
          <a:prstGeom prst="rect">
            <a:avLst/>
          </a:prstGeom>
          <a:noFill/>
          <a:ln w="9525">
            <a:noFill/>
            <a:miter lim="800000"/>
            <a:headEnd/>
            <a:tailEnd/>
          </a:ln>
        </p:spPr>
      </p:pic>
      <p:pic>
        <p:nvPicPr>
          <p:cNvPr id="64516" name="Top Banner" descr="PPTBackground_trans.png"/>
          <p:cNvPicPr>
            <a:picLocks noChangeAspect="1"/>
          </p:cNvPicPr>
          <p:nvPr/>
        </p:nvPicPr>
        <p:blipFill>
          <a:blip r:embed="rId5" cstate="print"/>
          <a:srcRect/>
          <a:stretch>
            <a:fillRect/>
          </a:stretch>
        </p:blipFill>
        <p:spPr bwMode="auto">
          <a:xfrm>
            <a:off x="-3175" y="0"/>
            <a:ext cx="9144000" cy="1077913"/>
          </a:xfrm>
          <a:prstGeom prst="rect">
            <a:avLst/>
          </a:prstGeom>
          <a:noFill/>
          <a:ln w="9525">
            <a:noFill/>
            <a:miter lim="800000"/>
            <a:headEnd/>
            <a:tailEnd/>
          </a:ln>
        </p:spPr>
      </p:pic>
      <p:pic>
        <p:nvPicPr>
          <p:cNvPr id="64517" name="Bottom Banner" descr="PPTBackground_trans.png"/>
          <p:cNvPicPr>
            <a:picLocks noChangeAspect="1"/>
          </p:cNvPicPr>
          <p:nvPr/>
        </p:nvPicPr>
        <p:blipFill>
          <a:blip r:embed="rId6" cstate="print"/>
          <a:srcRect/>
          <a:stretch>
            <a:fillRect/>
          </a:stretch>
        </p:blipFill>
        <p:spPr bwMode="auto">
          <a:xfrm>
            <a:off x="0" y="6073775"/>
            <a:ext cx="9144000" cy="784225"/>
          </a:xfrm>
          <a:prstGeom prst="rect">
            <a:avLst/>
          </a:prstGeom>
          <a:noFill/>
          <a:ln w="9525">
            <a:noFill/>
            <a:miter lim="800000"/>
            <a:headEnd/>
            <a:tailEnd/>
          </a:ln>
        </p:spPr>
      </p:pic>
      <p:sp>
        <p:nvSpPr>
          <p:cNvPr id="64518" name="Rectangle 7"/>
          <p:cNvSpPr>
            <a:spLocks noChangeArrowheads="1"/>
          </p:cNvSpPr>
          <p:nvPr/>
        </p:nvSpPr>
        <p:spPr bwMode="auto">
          <a:xfrm>
            <a:off x="6248400" y="457200"/>
            <a:ext cx="2573338" cy="369888"/>
          </a:xfrm>
          <a:prstGeom prst="rect">
            <a:avLst/>
          </a:prstGeom>
          <a:noFill/>
          <a:ln w="9525">
            <a:noFill/>
            <a:miter lim="800000"/>
            <a:headEnd/>
            <a:tailEnd/>
          </a:ln>
        </p:spPr>
        <p:txBody>
          <a:bodyPr wrap="none">
            <a:spAutoFit/>
          </a:bodyPr>
          <a:lstStyle/>
          <a:p>
            <a:pPr eaLnBrk="1" hangingPunct="1"/>
            <a:r>
              <a:rPr lang="en-US" altLang="en-US" b="1">
                <a:solidFill>
                  <a:schemeClr val="bg1"/>
                </a:solidFill>
                <a:latin typeface="Akzidenz-Grotesk Std Regular" pitchFamily="2" charset="0"/>
              </a:rPr>
              <a:t>Case Study Introduction</a:t>
            </a:r>
            <a:endParaRPr lang="en-GB" altLang="en-US" b="1">
              <a:solidFill>
                <a:schemeClr val="bg1"/>
              </a:solidFill>
              <a:latin typeface="Akzidenz-Grotesk Std Regular" pitchFamily="2" charset="0"/>
            </a:endParaRPr>
          </a:p>
        </p:txBody>
      </p:sp>
      <p:sp>
        <p:nvSpPr>
          <p:cNvPr id="64519" name="Rectangle 10"/>
          <p:cNvSpPr>
            <a:spLocks noChangeArrowheads="1"/>
          </p:cNvSpPr>
          <p:nvPr/>
        </p:nvSpPr>
        <p:spPr bwMode="auto">
          <a:xfrm>
            <a:off x="7924800" y="6324600"/>
            <a:ext cx="609600" cy="369888"/>
          </a:xfrm>
          <a:prstGeom prst="rect">
            <a:avLst/>
          </a:prstGeom>
          <a:noFill/>
          <a:ln w="9525">
            <a:noFill/>
            <a:miter lim="800000"/>
            <a:headEnd/>
            <a:tailEnd/>
          </a:ln>
        </p:spPr>
        <p:txBody>
          <a:bodyPr>
            <a:spAutoFit/>
          </a:bodyPr>
          <a:lstStyle/>
          <a:p>
            <a:pPr algn="ctr" eaLnBrk="1" hangingPunct="1"/>
            <a:r>
              <a:rPr lang="en-US" altLang="en-US" b="1">
                <a:solidFill>
                  <a:schemeClr val="bg1"/>
                </a:solidFill>
                <a:ea typeface="MS PGothic" pitchFamily="34" charset="-128"/>
              </a:rPr>
              <a:t> </a:t>
            </a:r>
            <a:fld id="{3219266E-9D9C-4F2A-9E83-ED1308B171EB}" type="slidenum">
              <a:rPr lang="en-US" altLang="en-US" sz="1400" b="1">
                <a:solidFill>
                  <a:schemeClr val="bg1"/>
                </a:solidFill>
                <a:ea typeface="MS PGothic" pitchFamily="34" charset="-128"/>
              </a:rPr>
              <a:pPr algn="ctr" eaLnBrk="1" hangingPunct="1"/>
              <a:t>57</a:t>
            </a:fld>
            <a:endParaRPr lang="en-US" altLang="en-US" sz="1400">
              <a:solidFill>
                <a:schemeClr val="bg1"/>
              </a:solidFill>
              <a:ea typeface="MS PGothic" pitchFamily="34" charset="-128"/>
            </a:endParaRP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6562" name="Picture 5"/>
          <p:cNvPicPr>
            <a:picLocks noChangeAspect="1"/>
          </p:cNvPicPr>
          <p:nvPr/>
        </p:nvPicPr>
        <p:blipFill>
          <a:blip r:embed="rId3" cstate="print"/>
          <a:srcRect/>
          <a:stretch>
            <a:fillRect/>
          </a:stretch>
        </p:blipFill>
        <p:spPr bwMode="auto">
          <a:xfrm>
            <a:off x="-3175" y="258763"/>
            <a:ext cx="9147175" cy="6403975"/>
          </a:xfrm>
          <a:prstGeom prst="rect">
            <a:avLst/>
          </a:prstGeom>
          <a:noFill/>
          <a:ln w="9525">
            <a:noFill/>
            <a:miter lim="800000"/>
            <a:headEnd/>
            <a:tailEnd/>
          </a:ln>
        </p:spPr>
      </p:pic>
      <p:pic>
        <p:nvPicPr>
          <p:cNvPr id="66563" name="Picture 8"/>
          <p:cNvPicPr>
            <a:picLocks noChangeAspect="1"/>
          </p:cNvPicPr>
          <p:nvPr/>
        </p:nvPicPr>
        <p:blipFill>
          <a:blip r:embed="rId4" cstate="print"/>
          <a:srcRect/>
          <a:stretch>
            <a:fillRect/>
          </a:stretch>
        </p:blipFill>
        <p:spPr bwMode="auto">
          <a:xfrm>
            <a:off x="160338" y="2743200"/>
            <a:ext cx="2724150" cy="3694113"/>
          </a:xfrm>
          <a:prstGeom prst="rect">
            <a:avLst/>
          </a:prstGeom>
          <a:noFill/>
          <a:ln w="9525">
            <a:noFill/>
            <a:miter lim="800000"/>
            <a:headEnd/>
            <a:tailEnd/>
          </a:ln>
        </p:spPr>
      </p:pic>
      <p:pic>
        <p:nvPicPr>
          <p:cNvPr id="66564" name="Top Banner" descr="PPTBackground_trans.png"/>
          <p:cNvPicPr>
            <a:picLocks noChangeAspect="1"/>
          </p:cNvPicPr>
          <p:nvPr/>
        </p:nvPicPr>
        <p:blipFill>
          <a:blip r:embed="rId5" cstate="print"/>
          <a:srcRect/>
          <a:stretch>
            <a:fillRect/>
          </a:stretch>
        </p:blipFill>
        <p:spPr bwMode="auto">
          <a:xfrm>
            <a:off x="-3175" y="0"/>
            <a:ext cx="9144000" cy="1077913"/>
          </a:xfrm>
          <a:prstGeom prst="rect">
            <a:avLst/>
          </a:prstGeom>
          <a:noFill/>
          <a:ln w="9525">
            <a:noFill/>
            <a:miter lim="800000"/>
            <a:headEnd/>
            <a:tailEnd/>
          </a:ln>
        </p:spPr>
      </p:pic>
      <p:pic>
        <p:nvPicPr>
          <p:cNvPr id="66565" name="Bottom Banner" descr="PPTBackground_trans.png"/>
          <p:cNvPicPr>
            <a:picLocks noChangeAspect="1"/>
          </p:cNvPicPr>
          <p:nvPr/>
        </p:nvPicPr>
        <p:blipFill>
          <a:blip r:embed="rId6" cstate="print"/>
          <a:srcRect/>
          <a:stretch>
            <a:fillRect/>
          </a:stretch>
        </p:blipFill>
        <p:spPr bwMode="auto">
          <a:xfrm>
            <a:off x="0" y="6073775"/>
            <a:ext cx="9144000" cy="784225"/>
          </a:xfrm>
          <a:prstGeom prst="rect">
            <a:avLst/>
          </a:prstGeom>
          <a:noFill/>
          <a:ln w="9525">
            <a:noFill/>
            <a:miter lim="800000"/>
            <a:headEnd/>
            <a:tailEnd/>
          </a:ln>
        </p:spPr>
      </p:pic>
      <p:sp>
        <p:nvSpPr>
          <p:cNvPr id="66566" name="Rectangle 6"/>
          <p:cNvSpPr>
            <a:spLocks noChangeArrowheads="1"/>
          </p:cNvSpPr>
          <p:nvPr/>
        </p:nvSpPr>
        <p:spPr bwMode="auto">
          <a:xfrm>
            <a:off x="6248400" y="457200"/>
            <a:ext cx="2573338" cy="369888"/>
          </a:xfrm>
          <a:prstGeom prst="rect">
            <a:avLst/>
          </a:prstGeom>
          <a:noFill/>
          <a:ln w="9525">
            <a:noFill/>
            <a:miter lim="800000"/>
            <a:headEnd/>
            <a:tailEnd/>
          </a:ln>
        </p:spPr>
        <p:txBody>
          <a:bodyPr wrap="none">
            <a:spAutoFit/>
          </a:bodyPr>
          <a:lstStyle/>
          <a:p>
            <a:pPr eaLnBrk="1" hangingPunct="1"/>
            <a:r>
              <a:rPr lang="en-US" altLang="en-US" b="1">
                <a:solidFill>
                  <a:schemeClr val="bg1"/>
                </a:solidFill>
                <a:latin typeface="Akzidenz-Grotesk Std Regular" pitchFamily="2" charset="0"/>
              </a:rPr>
              <a:t>Case Study Introduction</a:t>
            </a:r>
            <a:endParaRPr lang="en-GB" altLang="en-US" b="1">
              <a:solidFill>
                <a:schemeClr val="bg1"/>
              </a:solidFill>
              <a:latin typeface="Akzidenz-Grotesk Std Regular" pitchFamily="2" charset="0"/>
            </a:endParaRPr>
          </a:p>
        </p:txBody>
      </p:sp>
      <p:sp>
        <p:nvSpPr>
          <p:cNvPr id="66567" name="Rectangle 12"/>
          <p:cNvSpPr>
            <a:spLocks noChangeArrowheads="1"/>
          </p:cNvSpPr>
          <p:nvPr/>
        </p:nvSpPr>
        <p:spPr bwMode="auto">
          <a:xfrm>
            <a:off x="7772400" y="6400800"/>
            <a:ext cx="533400" cy="307975"/>
          </a:xfrm>
          <a:prstGeom prst="rect">
            <a:avLst/>
          </a:prstGeom>
          <a:noFill/>
          <a:ln w="9525">
            <a:noFill/>
            <a:miter lim="800000"/>
            <a:headEnd/>
            <a:tailEnd/>
          </a:ln>
        </p:spPr>
        <p:txBody>
          <a:bodyPr>
            <a:spAutoFit/>
          </a:bodyPr>
          <a:lstStyle/>
          <a:p>
            <a:pPr algn="ctr" eaLnBrk="1" hangingPunct="1"/>
            <a:fld id="{BCEC486C-026E-4A8D-9135-D7CCC8E947E7}" type="slidenum">
              <a:rPr lang="en-US" altLang="en-US" sz="1400" b="1">
                <a:solidFill>
                  <a:schemeClr val="bg1"/>
                </a:solidFill>
                <a:ea typeface="MS PGothic" pitchFamily="34" charset="-128"/>
              </a:rPr>
              <a:pPr algn="ctr" eaLnBrk="1" hangingPunct="1"/>
              <a:t>58</a:t>
            </a:fld>
            <a:endParaRPr lang="en-US" altLang="en-US" sz="1400">
              <a:solidFill>
                <a:schemeClr val="bg1"/>
              </a:solidFill>
              <a:ea typeface="MS PGothic" pitchFamily="34" charset="-128"/>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MyDocuments\Local Cloud\Shared\Client Projects\Red Cross\Shelter Mgmt\Final Files\Source Files\Graphics\Client-Provided Images\Joplin.5.29.11-15.jpg"/>
          <p:cNvPicPr>
            <a:picLocks noChangeAspect="1" noChangeArrowheads="1"/>
          </p:cNvPicPr>
          <p:nvPr/>
        </p:nvPicPr>
        <p:blipFill>
          <a:blip r:embed="rId2" cstate="print"/>
          <a:srcRect/>
          <a:stretch>
            <a:fillRect/>
          </a:stretch>
        </p:blipFill>
        <p:spPr bwMode="auto">
          <a:xfrm>
            <a:off x="0" y="428625"/>
            <a:ext cx="9144000" cy="6096000"/>
          </a:xfrm>
          <a:prstGeom prst="rect">
            <a:avLst/>
          </a:prstGeom>
          <a:noFill/>
          <a:ln w="9525">
            <a:noFill/>
            <a:miter lim="800000"/>
            <a:headEnd/>
            <a:tailEnd/>
          </a:ln>
        </p:spPr>
      </p:pic>
      <p:sp>
        <p:nvSpPr>
          <p:cNvPr id="7" name="BlueGhost" hidden="1"/>
          <p:cNvSpPr/>
          <p:nvPr/>
        </p:nvSpPr>
        <p:spPr>
          <a:xfrm>
            <a:off x="-228600" y="838200"/>
            <a:ext cx="9601200" cy="56388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GB" altLang="en-US">
              <a:solidFill>
                <a:srgbClr val="FFFFFF"/>
              </a:solidFill>
              <a:latin typeface="Akzidenz-Grotesk Std Regular" pitchFamily="2" charset="0"/>
            </a:endParaRPr>
          </a:p>
        </p:txBody>
      </p:sp>
      <p:pic>
        <p:nvPicPr>
          <p:cNvPr id="9220" name="Top Banner" descr="PPTBackground_trans.png"/>
          <p:cNvPicPr>
            <a:picLocks noChangeAspect="1"/>
          </p:cNvPicPr>
          <p:nvPr/>
        </p:nvPicPr>
        <p:blipFill>
          <a:blip r:embed="rId3" cstate="print"/>
          <a:srcRect/>
          <a:stretch>
            <a:fillRect/>
          </a:stretch>
        </p:blipFill>
        <p:spPr bwMode="auto">
          <a:xfrm>
            <a:off x="-3175" y="0"/>
            <a:ext cx="9144000" cy="1077913"/>
          </a:xfrm>
          <a:prstGeom prst="rect">
            <a:avLst/>
          </a:prstGeom>
          <a:noFill/>
          <a:ln w="9525">
            <a:noFill/>
            <a:miter lim="800000"/>
            <a:headEnd/>
            <a:tailEnd/>
          </a:ln>
        </p:spPr>
      </p:pic>
      <p:pic>
        <p:nvPicPr>
          <p:cNvPr id="9221" name="Bottom Banner" descr="PPTBackground_trans.png"/>
          <p:cNvPicPr>
            <a:picLocks noChangeAspect="1"/>
          </p:cNvPicPr>
          <p:nvPr/>
        </p:nvPicPr>
        <p:blipFill>
          <a:blip r:embed="rId4" cstate="print"/>
          <a:srcRect/>
          <a:stretch>
            <a:fillRect/>
          </a:stretch>
        </p:blipFill>
        <p:spPr bwMode="auto">
          <a:xfrm>
            <a:off x="0" y="6073775"/>
            <a:ext cx="9144000" cy="784225"/>
          </a:xfrm>
          <a:prstGeom prst="rect">
            <a:avLst/>
          </a:prstGeom>
          <a:noFill/>
          <a:ln w="9525">
            <a:noFill/>
            <a:miter lim="800000"/>
            <a:headEnd/>
            <a:tailEnd/>
          </a:ln>
        </p:spPr>
      </p:pic>
      <p:sp>
        <p:nvSpPr>
          <p:cNvPr id="11" name="TextBox 10"/>
          <p:cNvSpPr>
            <a:spLocks noChangeArrowheads="1"/>
          </p:cNvSpPr>
          <p:nvPr/>
        </p:nvSpPr>
        <p:spPr bwMode="auto">
          <a:xfrm>
            <a:off x="152400" y="2438400"/>
            <a:ext cx="6172200" cy="2692400"/>
          </a:xfrm>
          <a:prstGeom prst="roundRect">
            <a:avLst>
              <a:gd name="adj" fmla="val 6176"/>
            </a:avLst>
          </a:prstGeom>
          <a:solidFill>
            <a:srgbClr val="003366">
              <a:alpha val="89803"/>
            </a:srgbClr>
          </a:solidFill>
          <a:ln>
            <a:noFill/>
          </a:ln>
          <a:effectLst>
            <a:outerShdw blurRad="63500" sx="102000" sy="102000" algn="ctr" rotWithShape="0">
              <a:srgbClr val="000000">
                <a:alpha val="39999"/>
              </a:srgbClr>
            </a:outerShdw>
          </a:effectLst>
          <a:extLst>
            <a:ext uri="{91240B29-F687-4F45-9708-019B960494DF}">
              <a14:hiddenLine xmlns:a14="http://schemas.microsoft.com/office/drawing/2010/main" w="9525">
                <a:solidFill>
                  <a:srgbClr val="000000"/>
                </a:solidFill>
                <a:round/>
                <a:headEnd/>
                <a:tailEnd/>
              </a14:hiddenLine>
            </a:ext>
          </a:extLst>
        </p:spPr>
        <p:txBody>
          <a:bodyPr>
            <a:spAutoFit/>
          </a:bodyPr>
          <a:lstStyle>
            <a:lvl1pPr marL="342900" indent="-342900">
              <a:spcBef>
                <a:spcPct val="20000"/>
              </a:spcBef>
              <a:buFont typeface="Arial" panose="020B0604020202020204" pitchFamily="34" charset="0"/>
              <a:buChar char="•"/>
              <a:defRPr sz="3600">
                <a:solidFill>
                  <a:schemeClr val="tx1"/>
                </a:solidFill>
                <a:latin typeface="Akzidenz-Grotesk Std Regular" pitchFamily="2" charset="0"/>
                <a:ea typeface="Verdana" panose="020B0604030504040204" pitchFamily="34" charset="0"/>
                <a:cs typeface="Verdana" panose="020B0604030504040204" pitchFamily="34" charset="0"/>
              </a:defRPr>
            </a:lvl1pPr>
            <a:lvl2pPr>
              <a:spcBef>
                <a:spcPct val="20000"/>
              </a:spcBef>
              <a:buFont typeface="Arial" panose="020B0604020202020204" pitchFamily="34" charset="0"/>
              <a:buChar char="–"/>
              <a:defRPr sz="3200">
                <a:solidFill>
                  <a:schemeClr val="tx1"/>
                </a:solidFill>
                <a:latin typeface="Akzidenz-Grotesk Std Regular" pitchFamily="2"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800">
                <a:solidFill>
                  <a:schemeClr val="tx1"/>
                </a:solidFill>
                <a:latin typeface="Akzidenz-Grotesk Std Regular" pitchFamily="2"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kzidenz-Grotesk Std Regular" pitchFamily="2" charset="0"/>
                <a:ea typeface="Verdana" panose="020B0604030504040204" pitchFamily="34" charset="0"/>
                <a:cs typeface="Verdana" panose="020B0604030504040204" pitchFamily="34" charset="0"/>
              </a:defRPr>
            </a:lvl9pPr>
          </a:lstStyle>
          <a:p>
            <a:pPr lvl="1" eaLnBrk="1" hangingPunct="1">
              <a:lnSpc>
                <a:spcPct val="90000"/>
              </a:lnSpc>
              <a:spcBef>
                <a:spcPct val="0"/>
              </a:spcBef>
              <a:spcAft>
                <a:spcPts val="800"/>
              </a:spcAft>
              <a:buFontTx/>
              <a:buNone/>
              <a:defRPr/>
            </a:pPr>
            <a:r>
              <a:rPr lang="en-US" altLang="en-US" sz="2000">
                <a:solidFill>
                  <a:schemeClr val="bg1"/>
                </a:solidFill>
                <a:cs typeface="Arial" panose="020B0604020202020204" pitchFamily="34" charset="0"/>
              </a:rPr>
              <a:t>A successful sheltering program…</a:t>
            </a:r>
          </a:p>
          <a:p>
            <a:pPr lvl="1" eaLnBrk="1" hangingPunct="1">
              <a:lnSpc>
                <a:spcPct val="90000"/>
              </a:lnSpc>
              <a:spcBef>
                <a:spcPct val="0"/>
              </a:spcBef>
              <a:spcAft>
                <a:spcPts val="800"/>
              </a:spcAft>
              <a:buFont typeface="Arial" panose="020B0604020202020204" pitchFamily="34" charset="0"/>
              <a:buChar char="•"/>
              <a:defRPr/>
            </a:pPr>
            <a:r>
              <a:rPr lang="en-US" altLang="en-US" sz="2000">
                <a:solidFill>
                  <a:schemeClr val="bg1"/>
                </a:solidFill>
                <a:cs typeface="Arial" panose="020B0604020202020204" pitchFamily="34" charset="0"/>
              </a:rPr>
              <a:t>Is designed first on the needs and expectations of clients.</a:t>
            </a:r>
          </a:p>
          <a:p>
            <a:pPr lvl="1" eaLnBrk="1" hangingPunct="1">
              <a:lnSpc>
                <a:spcPct val="90000"/>
              </a:lnSpc>
              <a:spcBef>
                <a:spcPct val="0"/>
              </a:spcBef>
              <a:spcAft>
                <a:spcPts val="800"/>
              </a:spcAft>
              <a:buFont typeface="Arial" panose="020B0604020202020204" pitchFamily="34" charset="0"/>
              <a:buChar char="•"/>
              <a:defRPr/>
            </a:pPr>
            <a:r>
              <a:rPr lang="en-US" altLang="en-US" sz="2000">
                <a:solidFill>
                  <a:schemeClr val="bg1"/>
                </a:solidFill>
                <a:cs typeface="Arial" panose="020B0604020202020204" pitchFamily="34" charset="0"/>
              </a:rPr>
              <a:t>Has the ability to provide and communicate the location of a safe environment for the impacted community.</a:t>
            </a:r>
          </a:p>
          <a:p>
            <a:pPr lvl="1" eaLnBrk="1" hangingPunct="1">
              <a:lnSpc>
                <a:spcPct val="90000"/>
              </a:lnSpc>
              <a:spcBef>
                <a:spcPct val="0"/>
              </a:spcBef>
              <a:spcAft>
                <a:spcPts val="800"/>
              </a:spcAft>
              <a:buFont typeface="Arial" panose="020B0604020202020204" pitchFamily="34" charset="0"/>
              <a:buChar char="•"/>
              <a:defRPr/>
            </a:pPr>
            <a:r>
              <a:rPr lang="en-US" altLang="en-US" sz="2000">
                <a:solidFill>
                  <a:schemeClr val="bg1"/>
                </a:solidFill>
                <a:cs typeface="Arial" panose="020B0604020202020204" pitchFamily="34" charset="0"/>
              </a:rPr>
              <a:t>Is provided consistently across the country and is continuously improved.</a:t>
            </a:r>
          </a:p>
        </p:txBody>
      </p:sp>
      <p:sp>
        <p:nvSpPr>
          <p:cNvPr id="9223" name="Slide Number Placeholder 4"/>
          <p:cNvSpPr>
            <a:spLocks noGrp="1"/>
          </p:cNvSpPr>
          <p:nvPr>
            <p:ph type="sldNum" sz="quarter" idx="12"/>
          </p:nvPr>
        </p:nvSpPr>
        <p:spPr bwMode="auto">
          <a:xfrm>
            <a:off x="7620000" y="6324600"/>
            <a:ext cx="1066800" cy="365125"/>
          </a:xfrm>
          <a:noFill/>
          <a:ln>
            <a:miter lim="800000"/>
            <a:headEnd/>
            <a:tailEnd/>
          </a:ln>
        </p:spPr>
        <p:txBody>
          <a:bodyPr/>
          <a:lstStyle/>
          <a:p>
            <a:pPr algn="ctr"/>
            <a:r>
              <a:rPr lang="en-US" altLang="en-US" sz="1400" b="1">
                <a:latin typeface="Arial" charset="0"/>
                <a:ea typeface="MS PGothic" pitchFamily="34" charset="-128"/>
              </a:rPr>
              <a:t> </a:t>
            </a:r>
            <a:fld id="{F1D574DF-ED7C-47F1-A09E-4D8199D74A2C}" type="slidenum">
              <a:rPr lang="en-US" altLang="en-US" sz="1400" b="1">
                <a:latin typeface="Arial" charset="0"/>
                <a:ea typeface="MS PGothic" pitchFamily="34" charset="-128"/>
              </a:rPr>
              <a:pPr algn="ctr"/>
              <a:t>6</a:t>
            </a:fld>
            <a:r>
              <a:rPr lang="en-US" altLang="en-US" sz="1400" b="1">
                <a:latin typeface="Arial" charset="0"/>
                <a:ea typeface="MS PGothic" pitchFamily="34" charset="-128"/>
              </a:rPr>
              <a:t> </a:t>
            </a:r>
            <a:endParaRPr lang="en-US" altLang="en-US" sz="1400">
              <a:latin typeface="Arial" charset="0"/>
              <a:ea typeface="MS PGothic" pitchFamily="34" charset="-128"/>
            </a:endParaRPr>
          </a:p>
        </p:txBody>
      </p:sp>
      <p:sp>
        <p:nvSpPr>
          <p:cNvPr id="9224" name="Rectangle 8"/>
          <p:cNvSpPr>
            <a:spLocks noChangeArrowheads="1"/>
          </p:cNvSpPr>
          <p:nvPr/>
        </p:nvSpPr>
        <p:spPr bwMode="auto">
          <a:xfrm>
            <a:off x="6096000" y="457200"/>
            <a:ext cx="3121025" cy="338138"/>
          </a:xfrm>
          <a:prstGeom prst="rect">
            <a:avLst/>
          </a:prstGeom>
          <a:noFill/>
          <a:ln w="9525">
            <a:noFill/>
            <a:miter lim="800000"/>
            <a:headEnd/>
            <a:tailEnd/>
          </a:ln>
        </p:spPr>
        <p:txBody>
          <a:bodyPr>
            <a:spAutoFit/>
          </a:bodyPr>
          <a:lstStyle/>
          <a:p>
            <a:pPr eaLnBrk="1" hangingPunct="1"/>
            <a:r>
              <a:rPr lang="en-US" altLang="en-US" sz="1600" b="1">
                <a:solidFill>
                  <a:schemeClr val="bg1"/>
                </a:solidFill>
                <a:latin typeface="Akzidenz-Grotesk Std Regular" pitchFamily="2" charset="0"/>
              </a:rPr>
              <a:t>Sheltering</a:t>
            </a:r>
            <a:r>
              <a:rPr lang="en-US" altLang="en-US" sz="1600">
                <a:solidFill>
                  <a:schemeClr val="bg1"/>
                </a:solidFill>
                <a:latin typeface="Akzidenz-Grotesk Std Regular" pitchFamily="2" charset="0"/>
              </a:rPr>
              <a:t> </a:t>
            </a:r>
            <a:r>
              <a:rPr lang="en-US" altLang="en-US" sz="1600" b="1">
                <a:solidFill>
                  <a:schemeClr val="bg1"/>
                </a:solidFill>
                <a:latin typeface="Akzidenz-Grotesk Std Regular" pitchFamily="2" charset="0"/>
              </a:rPr>
              <a:t>Program Principles</a:t>
            </a:r>
            <a:endParaRPr lang="en-GB" altLang="en-US" sz="1600" b="1">
              <a:solidFill>
                <a:schemeClr val="bg1"/>
              </a:solidFill>
              <a:latin typeface="Akzidenz-Grotesk Std Regular" pitchFamily="2"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descr="Flood and Reporter.png"/>
          <p:cNvPicPr>
            <a:picLocks noChangeAspect="1"/>
          </p:cNvPicPr>
          <p:nvPr/>
        </p:nvPicPr>
        <p:blipFill>
          <a:blip r:embed="rId3" cstate="print"/>
          <a:srcRect r="-250"/>
          <a:stretch>
            <a:fillRect/>
          </a:stretch>
        </p:blipFill>
        <p:spPr bwMode="auto">
          <a:xfrm>
            <a:off x="0" y="571500"/>
            <a:ext cx="9144000" cy="5791200"/>
          </a:xfrm>
          <a:prstGeom prst="rect">
            <a:avLst/>
          </a:prstGeom>
          <a:noFill/>
          <a:ln w="9525">
            <a:noFill/>
            <a:miter lim="800000"/>
            <a:headEnd/>
            <a:tailEnd/>
          </a:ln>
        </p:spPr>
      </p:pic>
      <p:pic>
        <p:nvPicPr>
          <p:cNvPr id="10243" name="Top Banner" descr="PPTBackground_trans.png"/>
          <p:cNvPicPr>
            <a:picLocks noChangeAspect="1"/>
          </p:cNvPicPr>
          <p:nvPr/>
        </p:nvPicPr>
        <p:blipFill>
          <a:blip r:embed="rId4" cstate="print"/>
          <a:srcRect/>
          <a:stretch>
            <a:fillRect/>
          </a:stretch>
        </p:blipFill>
        <p:spPr bwMode="auto">
          <a:xfrm>
            <a:off x="-3175" y="0"/>
            <a:ext cx="9144000" cy="1077913"/>
          </a:xfrm>
          <a:prstGeom prst="rect">
            <a:avLst/>
          </a:prstGeom>
          <a:noFill/>
          <a:ln w="9525">
            <a:noFill/>
            <a:miter lim="800000"/>
            <a:headEnd/>
            <a:tailEnd/>
          </a:ln>
        </p:spPr>
      </p:pic>
      <p:pic>
        <p:nvPicPr>
          <p:cNvPr id="10244" name="Bottom Banner" descr="PPTBackground_trans.png"/>
          <p:cNvPicPr>
            <a:picLocks noChangeAspect="1"/>
          </p:cNvPicPr>
          <p:nvPr/>
        </p:nvPicPr>
        <p:blipFill>
          <a:blip r:embed="rId5" cstate="print"/>
          <a:srcRect/>
          <a:stretch>
            <a:fillRect/>
          </a:stretch>
        </p:blipFill>
        <p:spPr bwMode="auto">
          <a:xfrm>
            <a:off x="0" y="6073775"/>
            <a:ext cx="9144000" cy="784225"/>
          </a:xfrm>
          <a:prstGeom prst="rect">
            <a:avLst/>
          </a:prstGeom>
          <a:noFill/>
          <a:ln w="9525">
            <a:noFill/>
            <a:miter lim="800000"/>
            <a:headEnd/>
            <a:tailEnd/>
          </a:ln>
        </p:spPr>
      </p:pic>
      <p:sp>
        <p:nvSpPr>
          <p:cNvPr id="10245" name="Slide Number Placeholder 4"/>
          <p:cNvSpPr>
            <a:spLocks noGrp="1"/>
          </p:cNvSpPr>
          <p:nvPr>
            <p:ph type="sldNum" sz="quarter" idx="12"/>
          </p:nvPr>
        </p:nvSpPr>
        <p:spPr bwMode="auto">
          <a:xfrm>
            <a:off x="7620000" y="6324600"/>
            <a:ext cx="1066800" cy="365125"/>
          </a:xfrm>
          <a:noFill/>
          <a:ln>
            <a:miter lim="800000"/>
            <a:headEnd/>
            <a:tailEnd/>
          </a:ln>
        </p:spPr>
        <p:txBody>
          <a:bodyPr/>
          <a:lstStyle/>
          <a:p>
            <a:pPr algn="ctr"/>
            <a:r>
              <a:rPr lang="en-US" altLang="en-US" sz="1400" b="1">
                <a:latin typeface="Arial" charset="0"/>
                <a:ea typeface="MS PGothic" pitchFamily="34" charset="-128"/>
              </a:rPr>
              <a:t> </a:t>
            </a:r>
            <a:fld id="{40BC7419-1FC0-4FBC-9B66-8E387FF0FE35}" type="slidenum">
              <a:rPr lang="en-US" altLang="en-US" sz="1400" b="1">
                <a:latin typeface="Arial" charset="0"/>
                <a:ea typeface="MS PGothic" pitchFamily="34" charset="-128"/>
              </a:rPr>
              <a:pPr algn="ctr"/>
              <a:t>7</a:t>
            </a:fld>
            <a:r>
              <a:rPr lang="en-US" altLang="en-US" sz="1400" b="1">
                <a:latin typeface="Arial" charset="0"/>
                <a:ea typeface="MS PGothic" pitchFamily="34" charset="-128"/>
              </a:rPr>
              <a:t> </a:t>
            </a:r>
            <a:endParaRPr lang="en-US" altLang="en-US" sz="1400">
              <a:latin typeface="Arial" charset="0"/>
              <a:ea typeface="MS PGothic" pitchFamily="34" charset="-128"/>
            </a:endParaRPr>
          </a:p>
        </p:txBody>
      </p:sp>
      <p:sp>
        <p:nvSpPr>
          <p:cNvPr id="10246" name="Rectangle 7"/>
          <p:cNvSpPr>
            <a:spLocks noChangeArrowheads="1"/>
          </p:cNvSpPr>
          <p:nvPr/>
        </p:nvSpPr>
        <p:spPr bwMode="auto">
          <a:xfrm>
            <a:off x="7086600" y="457200"/>
            <a:ext cx="1341438" cy="369888"/>
          </a:xfrm>
          <a:prstGeom prst="rect">
            <a:avLst/>
          </a:prstGeom>
          <a:noFill/>
          <a:ln w="9525">
            <a:noFill/>
            <a:miter lim="800000"/>
            <a:headEnd/>
            <a:tailEnd/>
          </a:ln>
        </p:spPr>
        <p:txBody>
          <a:bodyPr wrap="none">
            <a:spAutoFit/>
          </a:bodyPr>
          <a:lstStyle/>
          <a:p>
            <a:pPr eaLnBrk="1" hangingPunct="1"/>
            <a:r>
              <a:rPr lang="en-US" altLang="en-US" b="1">
                <a:solidFill>
                  <a:schemeClr val="bg1"/>
                </a:solidFill>
                <a:latin typeface="Akzidenz-Grotesk Std Regular" pitchFamily="2" charset="0"/>
              </a:rPr>
              <a:t>Case Study</a:t>
            </a:r>
            <a:endParaRPr lang="en-GB" altLang="en-US" b="1">
              <a:solidFill>
                <a:schemeClr val="bg1"/>
              </a:solidFill>
              <a:latin typeface="Akzidenz-Grotesk Std Regular" pitchFamily="2"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4"/>
          <p:cNvSpPr>
            <a:spLocks noGrp="1"/>
          </p:cNvSpPr>
          <p:nvPr>
            <p:ph type="sldNum" sz="quarter" idx="12"/>
          </p:nvPr>
        </p:nvSpPr>
        <p:spPr bwMode="auto">
          <a:xfrm>
            <a:off x="7620000" y="6324600"/>
            <a:ext cx="1066800" cy="365125"/>
          </a:xfrm>
          <a:noFill/>
          <a:ln>
            <a:miter lim="800000"/>
            <a:headEnd/>
            <a:tailEnd/>
          </a:ln>
        </p:spPr>
        <p:txBody>
          <a:bodyPr/>
          <a:lstStyle/>
          <a:p>
            <a:pPr algn="ctr"/>
            <a:r>
              <a:rPr lang="en-US" altLang="en-US" sz="1400" b="1">
                <a:latin typeface="Arial" charset="0"/>
                <a:ea typeface="MS PGothic" pitchFamily="34" charset="-128"/>
              </a:rPr>
              <a:t> </a:t>
            </a:r>
            <a:fld id="{512F83DC-2BFA-44B3-A200-C4EC6A2F6899}" type="slidenum">
              <a:rPr lang="en-US" altLang="en-US" sz="1400" b="1">
                <a:latin typeface="Arial" charset="0"/>
                <a:ea typeface="MS PGothic" pitchFamily="34" charset="-128"/>
              </a:rPr>
              <a:pPr algn="ctr"/>
              <a:t>8</a:t>
            </a:fld>
            <a:r>
              <a:rPr lang="en-US" altLang="en-US" sz="1400" b="1">
                <a:latin typeface="Arial" charset="0"/>
                <a:ea typeface="MS PGothic" pitchFamily="34" charset="-128"/>
              </a:rPr>
              <a:t> </a:t>
            </a:r>
            <a:endParaRPr lang="en-US" altLang="en-US" sz="1400">
              <a:latin typeface="Arial" charset="0"/>
              <a:ea typeface="MS PGothic" pitchFamily="34" charset="-128"/>
            </a:endParaRPr>
          </a:p>
        </p:txBody>
      </p:sp>
      <p:sp>
        <p:nvSpPr>
          <p:cNvPr id="12291" name="Rectangle 5"/>
          <p:cNvSpPr>
            <a:spLocks noChangeArrowheads="1"/>
          </p:cNvSpPr>
          <p:nvPr/>
        </p:nvSpPr>
        <p:spPr bwMode="auto">
          <a:xfrm>
            <a:off x="6553200" y="469900"/>
            <a:ext cx="2286000" cy="369888"/>
          </a:xfrm>
          <a:prstGeom prst="rect">
            <a:avLst/>
          </a:prstGeom>
          <a:noFill/>
          <a:ln w="9525">
            <a:noFill/>
            <a:miter lim="800000"/>
            <a:headEnd/>
            <a:tailEnd/>
          </a:ln>
        </p:spPr>
        <p:txBody>
          <a:bodyPr>
            <a:spAutoFit/>
          </a:bodyPr>
          <a:lstStyle/>
          <a:p>
            <a:pPr eaLnBrk="1" hangingPunct="1"/>
            <a:r>
              <a:rPr lang="en-US" altLang="en-US" b="1">
                <a:solidFill>
                  <a:schemeClr val="bg1"/>
                </a:solidFill>
                <a:latin typeface="Akzidenz-Grotesk Std Regular" pitchFamily="2" charset="0"/>
              </a:rPr>
              <a:t>Organization Chart</a:t>
            </a:r>
            <a:endParaRPr lang="en-GB" altLang="en-US" b="1">
              <a:solidFill>
                <a:schemeClr val="bg1"/>
              </a:solidFill>
              <a:latin typeface="Akzidenz-Grotesk Std Regular" pitchFamily="2" charset="0"/>
            </a:endParaRPr>
          </a:p>
        </p:txBody>
      </p:sp>
      <p:pic>
        <p:nvPicPr>
          <p:cNvPr id="12292" name="Picture 4"/>
          <p:cNvPicPr>
            <a:picLocks noChangeAspect="1" noChangeArrowheads="1"/>
          </p:cNvPicPr>
          <p:nvPr/>
        </p:nvPicPr>
        <p:blipFill>
          <a:blip r:embed="rId2" cstate="print"/>
          <a:srcRect/>
          <a:stretch>
            <a:fillRect/>
          </a:stretch>
        </p:blipFill>
        <p:spPr bwMode="auto">
          <a:xfrm>
            <a:off x="228600" y="1066800"/>
            <a:ext cx="3859212" cy="5062538"/>
          </a:xfrm>
          <a:prstGeom prst="rect">
            <a:avLst/>
          </a:prstGeom>
          <a:noFill/>
          <a:ln w="9525">
            <a:noFill/>
            <a:miter lim="800000"/>
            <a:headEnd/>
            <a:tailEnd/>
          </a:ln>
        </p:spPr>
      </p:pic>
      <p:pic>
        <p:nvPicPr>
          <p:cNvPr id="2" name="Picture 1"/>
          <p:cNvPicPr>
            <a:picLocks noChangeAspect="1"/>
          </p:cNvPicPr>
          <p:nvPr/>
        </p:nvPicPr>
        <p:blipFill>
          <a:blip r:embed="rId3" cstate="print"/>
          <a:stretch>
            <a:fillRect/>
          </a:stretch>
        </p:blipFill>
        <p:spPr>
          <a:xfrm>
            <a:off x="2072640" y="1225122"/>
            <a:ext cx="6766560" cy="47458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6" name="Curved Connector 5"/>
          <p:cNvCxnSpPr/>
          <p:nvPr/>
        </p:nvCxnSpPr>
        <p:spPr>
          <a:xfrm flipV="1">
            <a:off x="1371600" y="1676400"/>
            <a:ext cx="2209800" cy="1921668"/>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Picture 3"/>
          <p:cNvGraphicFramePr>
            <a:graphicFrameLocks/>
          </p:cNvGraphicFramePr>
          <p:nvPr/>
        </p:nvGraphicFramePr>
        <p:xfrm>
          <a:off x="1219200" y="1371600"/>
          <a:ext cx="6629400" cy="419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315" name="Slide Number Placeholder 4"/>
          <p:cNvSpPr>
            <a:spLocks noGrp="1"/>
          </p:cNvSpPr>
          <p:nvPr>
            <p:ph type="sldNum" sz="quarter" idx="12"/>
          </p:nvPr>
        </p:nvSpPr>
        <p:spPr bwMode="auto">
          <a:xfrm>
            <a:off x="7620000" y="6324600"/>
            <a:ext cx="1066800" cy="365125"/>
          </a:xfrm>
          <a:noFill/>
          <a:ln>
            <a:miter lim="800000"/>
            <a:headEnd/>
            <a:tailEnd/>
          </a:ln>
        </p:spPr>
        <p:txBody>
          <a:bodyPr/>
          <a:lstStyle/>
          <a:p>
            <a:pPr algn="ctr"/>
            <a:r>
              <a:rPr lang="en-US" altLang="en-US" sz="1400" b="1">
                <a:latin typeface="Arial" charset="0"/>
                <a:ea typeface="MS PGothic" pitchFamily="34" charset="-128"/>
              </a:rPr>
              <a:t> </a:t>
            </a:r>
            <a:fld id="{164E9EB9-6C10-480E-910B-6CC22CB36FFD}" type="slidenum">
              <a:rPr lang="en-US" altLang="en-US" sz="1400" b="1">
                <a:latin typeface="Arial" charset="0"/>
                <a:ea typeface="MS PGothic" pitchFamily="34" charset="-128"/>
              </a:rPr>
              <a:pPr algn="ctr"/>
              <a:t>9</a:t>
            </a:fld>
            <a:r>
              <a:rPr lang="en-US" altLang="en-US" sz="1400" b="1">
                <a:latin typeface="Arial" charset="0"/>
                <a:ea typeface="MS PGothic" pitchFamily="34" charset="-128"/>
              </a:rPr>
              <a:t> </a:t>
            </a:r>
            <a:endParaRPr lang="en-US" altLang="en-US" sz="1400">
              <a:latin typeface="Arial" charset="0"/>
              <a:ea typeface="MS PGothic" pitchFamily="34" charset="-128"/>
            </a:endParaRPr>
          </a:p>
        </p:txBody>
      </p:sp>
      <p:sp>
        <p:nvSpPr>
          <p:cNvPr id="13316" name="Rectangle 4"/>
          <p:cNvSpPr>
            <a:spLocks noChangeArrowheads="1"/>
          </p:cNvSpPr>
          <p:nvPr/>
        </p:nvSpPr>
        <p:spPr bwMode="auto">
          <a:xfrm>
            <a:off x="6477000" y="457200"/>
            <a:ext cx="2590800" cy="369888"/>
          </a:xfrm>
          <a:prstGeom prst="rect">
            <a:avLst/>
          </a:prstGeom>
          <a:noFill/>
          <a:ln w="9525">
            <a:noFill/>
            <a:miter lim="800000"/>
            <a:headEnd/>
            <a:tailEnd/>
          </a:ln>
        </p:spPr>
        <p:txBody>
          <a:bodyPr>
            <a:spAutoFit/>
          </a:bodyPr>
          <a:lstStyle/>
          <a:p>
            <a:pPr eaLnBrk="1" hangingPunct="1"/>
            <a:r>
              <a:rPr lang="en-US" altLang="en-US" b="1">
                <a:solidFill>
                  <a:schemeClr val="bg1"/>
                </a:solidFill>
                <a:latin typeface="Akzidenz-Grotesk Std Regular" pitchFamily="2" charset="0"/>
              </a:rPr>
              <a:t>Sheltering Process</a:t>
            </a:r>
            <a:endParaRPr lang="en-GB" altLang="en-US" b="1">
              <a:solidFill>
                <a:schemeClr val="bg1"/>
              </a:solidFill>
              <a:latin typeface="Akzidenz-Grotesk Std Regular" pitchFamily="2" charset="0"/>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Custom 1">
      <a:dk1>
        <a:sysClr val="windowText" lastClr="000000"/>
      </a:dk1>
      <a:lt1>
        <a:sysClr val="window" lastClr="FFFFFF"/>
      </a:lt1>
      <a:dk2>
        <a:srgbClr val="6D6E70"/>
      </a:dk2>
      <a:lt2>
        <a:srgbClr val="D7D7D8"/>
      </a:lt2>
      <a:accent1>
        <a:srgbClr val="ED1B2E"/>
      </a:accent1>
      <a:accent2>
        <a:srgbClr val="9F9FA3"/>
      </a:accent2>
      <a:accent3>
        <a:srgbClr val="E2D7AC"/>
      </a:accent3>
      <a:accent4>
        <a:srgbClr val="B4A996"/>
      </a:accent4>
      <a:accent5>
        <a:srgbClr val="ECB731"/>
      </a:accent5>
      <a:accent6>
        <a:srgbClr val="8EC06C"/>
      </a:accent6>
      <a:hlink>
        <a:srgbClr val="004B79"/>
      </a:hlink>
      <a:folHlink>
        <a:srgbClr val="7F181B"/>
      </a:folHlink>
    </a:clrScheme>
    <a:fontScheme name="ARC">
      <a:majorFont>
        <a:latin typeface="Akzidenz-Grotesk Std Med"/>
        <a:ea typeface=""/>
        <a:cs typeface=""/>
      </a:majorFont>
      <a:minorFont>
        <a:latin typeface="Akzidenz-Grotesk Std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28B3FDE8B95FC4BBAECB9791DC016AB" ma:contentTypeVersion="4" ma:contentTypeDescription="Create a new document." ma:contentTypeScope="" ma:versionID="e00de2a30af02dbd5c7c558534005a6e">
  <xsd:schema xmlns:xsd="http://www.w3.org/2001/XMLSchema" xmlns:xs="http://www.w3.org/2001/XMLSchema" xmlns:p="http://schemas.microsoft.com/office/2006/metadata/properties" xmlns:ns1="http://schemas.microsoft.com/sharepoint/v3" xmlns:ns2="2fb07b74-7f8a-483a-aebd-b6fc0fe650b7" targetNamespace="http://schemas.microsoft.com/office/2006/metadata/properties" ma:root="true" ma:fieldsID="0f2672dcd41b271bacd0be4f3de3f00d" ns1:_="" ns2:_="">
    <xsd:import namespace="http://schemas.microsoft.com/sharepoint/v3"/>
    <xsd:import namespace="2fb07b74-7f8a-483a-aebd-b6fc0fe650b7"/>
    <xsd:element name="properties">
      <xsd:complexType>
        <xsd:sequence>
          <xsd:element name="documentManagement">
            <xsd:complexType>
              <xsd:all>
                <xsd:element ref="ns2:SharedWithUsers" minOccurs="0"/>
                <xsd:element ref="ns2:SharedWithDetail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0" nillable="true" ma:displayName="Unified Compliance Policy Properties" ma:description="" ma:hidden="true" ma:internalName="_ip_UnifiedCompliancePolicyProperties">
      <xsd:simpleType>
        <xsd:restriction base="dms:Note"/>
      </xsd:simpleType>
    </xsd:element>
    <xsd:element name="_ip_UnifiedCompliancePolicyUIAction" ma:index="11"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fb07b74-7f8a-483a-aebd-b6fc0fe650b7"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AE74815-F697-44C3-8FDE-259B32B93B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fb07b74-7f8a-483a-aebd-b6fc0fe650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D8A2017-A6DA-44E1-B9A0-3BF6532E0C25}">
  <ds:schemaRef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2fb07b74-7f8a-483a-aebd-b6fc0fe650b7"/>
    <ds:schemaRef ds:uri="http://purl.org/dc/terms/"/>
    <ds:schemaRef ds:uri="http://schemas.openxmlformats.org/package/2006/metadata/core-properties"/>
    <ds:schemaRef ds:uri="http://www.w3.org/XML/1998/namespace"/>
    <ds:schemaRef ds:uri="http://schemas.microsoft.com/sharepoint/v3"/>
  </ds:schemaRefs>
</ds:datastoreItem>
</file>

<file path=customXml/itemProps3.xml><?xml version="1.0" encoding="utf-8"?>
<ds:datastoreItem xmlns:ds="http://schemas.openxmlformats.org/officeDocument/2006/customXml" ds:itemID="{26C48FB3-9A20-41FE-B418-7635863ACD5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12982</TotalTime>
  <Words>1510</Words>
  <Application>Microsoft Office PowerPoint</Application>
  <PresentationFormat>On-screen Show (4:3)</PresentationFormat>
  <Paragraphs>338</Paragraphs>
  <Slides>58</Slides>
  <Notes>5</Notes>
  <HiddenSlides>2</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Office Theme</vt:lpstr>
      <vt:lpstr>Welcome 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if a visitor made this request? </vt:lpstr>
      <vt:lpstr>What if this situation happened?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Closing Checklist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Barbara Schaffer</dc:creator>
  <cp:lastModifiedBy>camel</cp:lastModifiedBy>
  <cp:revision>716</cp:revision>
  <dcterms:created xsi:type="dcterms:W3CDTF">2012-08-22T17:34:20Z</dcterms:created>
  <dcterms:modified xsi:type="dcterms:W3CDTF">2018-03-07T18:22:46Z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0x010100528B3FDE8B95FC4BBAECB9791DC016AB</vt:lpwstr>
  </property>
</Properties>
</file>